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0" r:id="rId6"/>
    <p:sldId id="262" r:id="rId7"/>
    <p:sldId id="304" r:id="rId8"/>
    <p:sldId id="313" r:id="rId9"/>
    <p:sldId id="305" r:id="rId10"/>
    <p:sldId id="311" r:id="rId11"/>
    <p:sldId id="312" r:id="rId12"/>
    <p:sldId id="314" r:id="rId13"/>
    <p:sldId id="315" r:id="rId14"/>
    <p:sldId id="337" r:id="rId15"/>
    <p:sldId id="333" r:id="rId16"/>
    <p:sldId id="334" r:id="rId17"/>
    <p:sldId id="335" r:id="rId18"/>
    <p:sldId id="33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8" r:id="rId36"/>
    <p:sldId id="299" r:id="rId3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FFDC00"/>
    <a:srgbClr val="162230"/>
    <a:srgbClr val="4A7EB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6DAB9-C545-4A3B-9A26-87794F1570EE}" v="296" dt="2023-07-04T15:41:15.448"/>
    <p1510:client id="{773E8CAC-1DB8-44F3-8D9E-EAD10BEE98E7}" v="6628" dt="2023-07-05T09:19:47.298"/>
    <p1510:client id="{D2C5FE57-60C0-4E8F-B82F-FA46181529D5}" v="2475" vWet="2791" dt="2023-07-05T11:17:45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ESPOSITO" userId="S::federico.esposito7@studenti.unina.it::91922676-677b-4489-bade-cfaa1b8e734c" providerId="AD" clId="Web-{0116DAB9-C545-4A3B-9A26-87794F1570EE}"/>
    <pc:docChg chg="modSld">
      <pc:chgData name="FEDERICO ESPOSITO" userId="S::federico.esposito7@studenti.unina.it::91922676-677b-4489-bade-cfaa1b8e734c" providerId="AD" clId="Web-{0116DAB9-C545-4A3B-9A26-87794F1570EE}" dt="2023-07-04T15:41:15.448" v="206" actId="1076"/>
      <pc:docMkLst>
        <pc:docMk/>
      </pc:docMkLst>
      <pc:sldChg chg="modSp">
        <pc:chgData name="FEDERICO ESPOSITO" userId="S::federico.esposito7@studenti.unina.it::91922676-677b-4489-bade-cfaa1b8e734c" providerId="AD" clId="Web-{0116DAB9-C545-4A3B-9A26-87794F1570EE}" dt="2023-07-04T15:41:15.448" v="206" actId="1076"/>
        <pc:sldMkLst>
          <pc:docMk/>
          <pc:sldMk cId="3680671566" sldId="262"/>
        </pc:sldMkLst>
        <pc:spChg chg="mod">
          <ac:chgData name="FEDERICO ESPOSITO" userId="S::federico.esposito7@studenti.unina.it::91922676-677b-4489-bade-cfaa1b8e734c" providerId="AD" clId="Web-{0116DAB9-C545-4A3B-9A26-87794F1570EE}" dt="2023-07-04T15:41:09.244" v="205" actId="1076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41:15.448" v="206" actId="1076"/>
          <ac:spMkLst>
            <pc:docMk/>
            <pc:sldMk cId="3680671566" sldId="262"/>
            <ac:spMk id="15" creationId="{06254BF9-27E8-F838-4500-AC001984C295}"/>
          </ac:spMkLst>
        </pc:spChg>
      </pc:sldChg>
      <pc:sldChg chg="modSp">
        <pc:chgData name="FEDERICO ESPOSITO" userId="S::federico.esposito7@studenti.unina.it::91922676-677b-4489-bade-cfaa1b8e734c" providerId="AD" clId="Web-{0116DAB9-C545-4A3B-9A26-87794F1570EE}" dt="2023-07-04T15:40:49.306" v="201" actId="20577"/>
        <pc:sldMkLst>
          <pc:docMk/>
          <pc:sldMk cId="4221134357" sldId="304"/>
        </pc:sldMkLst>
        <pc:spChg chg="mod">
          <ac:chgData name="FEDERICO ESPOSITO" userId="S::federico.esposito7@studenti.unina.it::91922676-677b-4489-bade-cfaa1b8e734c" providerId="AD" clId="Web-{0116DAB9-C545-4A3B-9A26-87794F1570EE}" dt="2023-07-04T15:40:49.306" v="20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39:16.365" v="71" actId="1076"/>
          <ac:spMkLst>
            <pc:docMk/>
            <pc:sldMk cId="4221134357" sldId="304"/>
            <ac:spMk id="6" creationId="{9B2DDEF2-4E19-516D-FE98-A16037DCA7D3}"/>
          </ac:spMkLst>
        </pc:spChg>
      </pc:sldChg>
    </pc:docChg>
  </pc:docChgLst>
  <pc:docChgLst>
    <pc:chgData name="FEDERICO ESPOSITO" userId="91922676-677b-4489-bade-cfaa1b8e734c" providerId="ADAL" clId="{D2C5FE57-60C0-4E8F-B82F-FA46181529D5}"/>
    <pc:docChg chg="undo custSel addSld delSld modSld sldOrd">
      <pc:chgData name="FEDERICO ESPOSITO" userId="91922676-677b-4489-bade-cfaa1b8e734c" providerId="ADAL" clId="{D2C5FE57-60C0-4E8F-B82F-FA46181529D5}" dt="2023-07-05T10:03:49.503" v="5870" actId="20577"/>
      <pc:docMkLst>
        <pc:docMk/>
      </pc:docMkLst>
      <pc:sldChg chg="modSp mod">
        <pc:chgData name="FEDERICO ESPOSITO" userId="91922676-677b-4489-bade-cfaa1b8e734c" providerId="ADAL" clId="{D2C5FE57-60C0-4E8F-B82F-FA46181529D5}" dt="2023-07-05T09:11:24.949" v="5754" actId="404"/>
        <pc:sldMkLst>
          <pc:docMk/>
          <pc:sldMk cId="3372211373" sldId="260"/>
        </pc:sldMkLst>
        <pc:spChg chg="mod">
          <ac:chgData name="FEDERICO ESPOSITO" userId="91922676-677b-4489-bade-cfaa1b8e734c" providerId="ADAL" clId="{D2C5FE57-60C0-4E8F-B82F-FA46181529D5}" dt="2023-07-05T09:11:24.949" v="5754" actId="404"/>
          <ac:spMkLst>
            <pc:docMk/>
            <pc:sldMk cId="3372211373" sldId="260"/>
            <ac:spMk id="3" creationId="{FC335325-D0F1-BB9A-B37B-9D0783AA7C90}"/>
          </ac:spMkLst>
        </pc:spChg>
      </pc:sldChg>
      <pc:sldChg chg="addSp modSp mod">
        <pc:chgData name="FEDERICO ESPOSITO" userId="91922676-677b-4489-bade-cfaa1b8e734c" providerId="ADAL" clId="{D2C5FE57-60C0-4E8F-B82F-FA46181529D5}" dt="2023-07-05T10:03:49.503" v="5870" actId="20577"/>
        <pc:sldMkLst>
          <pc:docMk/>
          <pc:sldMk cId="3680671566" sldId="262"/>
        </pc:sldMkLst>
        <pc:spChg chg="add mod">
          <ac:chgData name="FEDERICO ESPOSITO" userId="91922676-677b-4489-bade-cfaa1b8e734c" providerId="ADAL" clId="{D2C5FE57-60C0-4E8F-B82F-FA46181529D5}" dt="2023-07-04T18:19:56.634" v="2565" actId="20577"/>
          <ac:spMkLst>
            <pc:docMk/>
            <pc:sldMk cId="3680671566" sldId="262"/>
            <ac:spMk id="3" creationId="{C8300399-6C17-16CC-F69F-8BEF86A365ED}"/>
          </ac:spMkLst>
        </pc:spChg>
        <pc:spChg chg="mod">
          <ac:chgData name="FEDERICO ESPOSITO" userId="91922676-677b-4489-bade-cfaa1b8e734c" providerId="ADAL" clId="{D2C5FE57-60C0-4E8F-B82F-FA46181529D5}" dt="2023-07-05T10:03:49.503" v="5870" actId="20577"/>
          <ac:spMkLst>
            <pc:docMk/>
            <pc:sldMk cId="3680671566" sldId="262"/>
            <ac:spMk id="14" creationId="{D6F17F54-6B5C-A4F5-BC64-C93272B418ED}"/>
          </ac:spMkLst>
        </pc:spChg>
        <pc:picChg chg="mod">
          <ac:chgData name="FEDERICO ESPOSITO" userId="91922676-677b-4489-bade-cfaa1b8e734c" providerId="ADAL" clId="{D2C5FE57-60C0-4E8F-B82F-FA46181529D5}" dt="2023-07-04T18:20:03.138" v="2585" actId="1038"/>
          <ac:picMkLst>
            <pc:docMk/>
            <pc:sldMk cId="3680671566" sldId="262"/>
            <ac:picMk id="13" creationId="{5CCBA3FD-3BE4-DB45-6C7C-17CB26BEA1EA}"/>
          </ac:picMkLst>
        </pc:picChg>
      </pc:sldChg>
      <pc:sldChg chg="modSp mod">
        <pc:chgData name="FEDERICO ESPOSITO" userId="91922676-677b-4489-bade-cfaa1b8e734c" providerId="ADAL" clId="{D2C5FE57-60C0-4E8F-B82F-FA46181529D5}" dt="2023-07-05T09:10:22.674" v="5731" actId="20577"/>
        <pc:sldMkLst>
          <pc:docMk/>
          <pc:sldMk cId="1708343873" sldId="299"/>
        </pc:sldMkLst>
        <pc:spChg chg="mod">
          <ac:chgData name="FEDERICO ESPOSITO" userId="91922676-677b-4489-bade-cfaa1b8e734c" providerId="ADAL" clId="{D2C5FE57-60C0-4E8F-B82F-FA46181529D5}" dt="2023-07-05T09:10:22.674" v="5731" actId="20577"/>
          <ac:spMkLst>
            <pc:docMk/>
            <pc:sldMk cId="1708343873" sldId="299"/>
            <ac:spMk id="7" creationId="{FE8F1D59-8B17-9AD3-C6FD-DDEBD600A64E}"/>
          </ac:spMkLst>
        </pc:spChg>
      </pc:sldChg>
      <pc:sldChg chg="addSp modSp mod">
        <pc:chgData name="FEDERICO ESPOSITO" userId="91922676-677b-4489-bade-cfaa1b8e734c" providerId="ADAL" clId="{D2C5FE57-60C0-4E8F-B82F-FA46181529D5}" dt="2023-07-04T18:48:35.684" v="3353" actId="20577"/>
        <pc:sldMkLst>
          <pc:docMk/>
          <pc:sldMk cId="4221134357" sldId="304"/>
        </pc:sldMkLst>
        <pc:spChg chg="mod">
          <ac:chgData name="FEDERICO ESPOSITO" userId="91922676-677b-4489-bade-cfaa1b8e734c" providerId="ADAL" clId="{D2C5FE57-60C0-4E8F-B82F-FA46181529D5}" dt="2023-07-04T18:48:35.684" v="3353" actId="20577"/>
          <ac:spMkLst>
            <pc:docMk/>
            <pc:sldMk cId="4221134357" sldId="304"/>
            <ac:spMk id="3" creationId="{54A73BB5-C377-D562-FB4D-ED38C788F7BF}"/>
          </ac:spMkLst>
        </pc:spChg>
        <pc:spChg chg="add mod">
          <ac:chgData name="FEDERICO ESPOSITO" userId="91922676-677b-4489-bade-cfaa1b8e734c" providerId="ADAL" clId="{D2C5FE57-60C0-4E8F-B82F-FA46181529D5}" dt="2023-07-04T15:56:47.738" v="722" actId="1036"/>
          <ac:spMkLst>
            <pc:docMk/>
            <pc:sldMk cId="4221134357" sldId="304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14.490" v="726" actId="20577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5:53:07.470" v="538" actId="20577"/>
          <ac:spMkLst>
            <pc:docMk/>
            <pc:sldMk cId="4221134357" sldId="304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09:20:10.986" v="5828" actId="20577"/>
        <pc:sldMkLst>
          <pc:docMk/>
          <pc:sldMk cId="1995832964" sldId="311"/>
        </pc:sldMkLst>
        <pc:spChg chg="mod">
          <ac:chgData name="FEDERICO ESPOSITO" userId="91922676-677b-4489-bade-cfaa1b8e734c" providerId="ADAL" clId="{D2C5FE57-60C0-4E8F-B82F-FA46181529D5}" dt="2023-07-05T09:20:10.986" v="5828" actId="20577"/>
          <ac:spMkLst>
            <pc:docMk/>
            <pc:sldMk cId="1995832964" sldId="311"/>
            <ac:spMk id="3" creationId="{D0AD5391-70E2-4964-F8B0-A7A671F8C469}"/>
          </ac:spMkLst>
        </pc:spChg>
      </pc:sldChg>
      <pc:sldChg chg="addSp delSp modSp add mod">
        <pc:chgData name="FEDERICO ESPOSITO" userId="91922676-677b-4489-bade-cfaa1b8e734c" providerId="ADAL" clId="{D2C5FE57-60C0-4E8F-B82F-FA46181529D5}" dt="2023-07-04T18:15:31.539" v="2266" actId="12788"/>
        <pc:sldMkLst>
          <pc:docMk/>
          <pc:sldMk cId="3053578737" sldId="313"/>
        </pc:sldMkLst>
        <pc:spChg chg="del">
          <ac:chgData name="FEDERICO ESPOSITO" userId="91922676-677b-4489-bade-cfaa1b8e734c" providerId="ADAL" clId="{D2C5FE57-60C0-4E8F-B82F-FA46181529D5}" dt="2023-07-04T15:58:30.249" v="730" actId="478"/>
          <ac:spMkLst>
            <pc:docMk/>
            <pc:sldMk cId="3053578737" sldId="313"/>
            <ac:spMk id="3" creationId="{54A73BB5-C377-D562-FB4D-ED38C788F7BF}"/>
          </ac:spMkLst>
        </pc:spChg>
        <pc:spChg chg="add del mod">
          <ac:chgData name="FEDERICO ESPOSITO" userId="91922676-677b-4489-bade-cfaa1b8e734c" providerId="ADAL" clId="{D2C5FE57-60C0-4E8F-B82F-FA46181529D5}" dt="2023-07-04T18:15:31.539" v="2266" actId="12788"/>
          <ac:spMkLst>
            <pc:docMk/>
            <pc:sldMk cId="3053578737" sldId="313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23.064" v="729" actId="20577"/>
          <ac:spMkLst>
            <pc:docMk/>
            <pc:sldMk cId="3053578737" sldId="31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8:11:35.569" v="1603" actId="12788"/>
          <ac:spMkLst>
            <pc:docMk/>
            <pc:sldMk cId="3053578737" sldId="313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09:13:40.372" v="5770" actId="20577"/>
        <pc:sldMkLst>
          <pc:docMk/>
          <pc:sldMk cId="2800351199" sldId="314"/>
        </pc:sldMkLst>
        <pc:spChg chg="mod">
          <ac:chgData name="FEDERICO ESPOSITO" userId="91922676-677b-4489-bade-cfaa1b8e734c" providerId="ADAL" clId="{D2C5FE57-60C0-4E8F-B82F-FA46181529D5}" dt="2023-07-05T09:13:40.372" v="5770" actId="20577"/>
          <ac:spMkLst>
            <pc:docMk/>
            <pc:sldMk cId="2800351199" sldId="314"/>
            <ac:spMk id="13" creationId="{87E2166D-4878-B085-7B41-D1A755064141}"/>
          </ac:spMkLst>
        </pc:spChg>
      </pc:sldChg>
      <pc:sldChg chg="modSp mod">
        <pc:chgData name="FEDERICO ESPOSITO" userId="91922676-677b-4489-bade-cfaa1b8e734c" providerId="ADAL" clId="{D2C5FE57-60C0-4E8F-B82F-FA46181529D5}" dt="2023-07-05T09:21:51.238" v="5843" actId="20577"/>
        <pc:sldMkLst>
          <pc:docMk/>
          <pc:sldMk cId="1542573091" sldId="315"/>
        </pc:sldMkLst>
        <pc:spChg chg="mod">
          <ac:chgData name="FEDERICO ESPOSITO" userId="91922676-677b-4489-bade-cfaa1b8e734c" providerId="ADAL" clId="{D2C5FE57-60C0-4E8F-B82F-FA46181529D5}" dt="2023-07-05T09:21:40.925" v="5840" actId="20577"/>
          <ac:spMkLst>
            <pc:docMk/>
            <pc:sldMk cId="1542573091" sldId="315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09:21:51.238" v="5843" actId="20577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FEDERICO ESPOSITO" userId="91922676-677b-4489-bade-cfaa1b8e734c" providerId="ADAL" clId="{D2C5FE57-60C0-4E8F-B82F-FA46181529D5}" dt="2023-07-05T09:14:09.852" v="5806" actId="20577"/>
          <ac:spMkLst>
            <pc:docMk/>
            <pc:sldMk cId="1542573091" sldId="315"/>
            <ac:spMk id="13" creationId="{87E2166D-4878-B085-7B41-D1A755064141}"/>
          </ac:spMkLst>
        </pc:spChg>
      </pc:sldChg>
      <pc:sldChg chg="addSp delSp modSp add mod ord">
        <pc:chgData name="FEDERICO ESPOSITO" userId="91922676-677b-4489-bade-cfaa1b8e734c" providerId="ADAL" clId="{D2C5FE57-60C0-4E8F-B82F-FA46181529D5}" dt="2023-07-04T20:42:31.899" v="3611" actId="20577"/>
        <pc:sldMkLst>
          <pc:docMk/>
          <pc:sldMk cId="2489393301" sldId="317"/>
        </pc:sldMkLst>
        <pc:spChg chg="mod">
          <ac:chgData name="FEDERICO ESPOSITO" userId="91922676-677b-4489-bade-cfaa1b8e734c" providerId="ADAL" clId="{D2C5FE57-60C0-4E8F-B82F-FA46181529D5}" dt="2023-07-04T20:41:29.114" v="3580" actId="1076"/>
          <ac:spMkLst>
            <pc:docMk/>
            <pc:sldMk cId="2489393301" sldId="317"/>
            <ac:spMk id="3" creationId="{54A73BB5-C377-D562-FB4D-ED38C788F7BF}"/>
          </ac:spMkLst>
        </pc:spChg>
        <pc:spChg chg="del mod">
          <ac:chgData name="FEDERICO ESPOSITO" userId="91922676-677b-4489-bade-cfaa1b8e734c" providerId="ADAL" clId="{D2C5FE57-60C0-4E8F-B82F-FA46181529D5}" dt="2023-07-04T20:40:50.795" v="3579" actId="478"/>
          <ac:spMkLst>
            <pc:docMk/>
            <pc:sldMk cId="2489393301" sldId="317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8:25:17.425" v="2637" actId="20577"/>
          <ac:spMkLst>
            <pc:docMk/>
            <pc:sldMk cId="2489393301" sldId="317"/>
            <ac:spMk id="5" creationId="{B20ECC2E-37A2-FFC1-132C-2EE445D89B9B}"/>
          </ac:spMkLst>
        </pc:spChg>
        <pc:spChg chg="add del mod">
          <ac:chgData name="FEDERICO ESPOSITO" userId="91922676-677b-4489-bade-cfaa1b8e734c" providerId="ADAL" clId="{D2C5FE57-60C0-4E8F-B82F-FA46181529D5}" dt="2023-07-04T20:39:50.410" v="3578" actId="14100"/>
          <ac:spMkLst>
            <pc:docMk/>
            <pc:sldMk cId="2489393301" sldId="317"/>
            <ac:spMk id="6" creationId="{9B2DDEF2-4E19-516D-FE98-A16037DCA7D3}"/>
          </ac:spMkLst>
        </pc:spChg>
        <pc:spChg chg="add mod">
          <ac:chgData name="FEDERICO ESPOSITO" userId="91922676-677b-4489-bade-cfaa1b8e734c" providerId="ADAL" clId="{D2C5FE57-60C0-4E8F-B82F-FA46181529D5}" dt="2023-07-04T20:42:31.899" v="3611" actId="20577"/>
          <ac:spMkLst>
            <pc:docMk/>
            <pc:sldMk cId="2489393301" sldId="317"/>
            <ac:spMk id="7" creationId="{A885D9E0-C21C-561C-BF46-5313C0F32F26}"/>
          </ac:spMkLst>
        </pc:spChg>
      </pc:sldChg>
      <pc:sldChg chg="addSp delSp modSp add mod">
        <pc:chgData name="FEDERICO ESPOSITO" userId="91922676-677b-4489-bade-cfaa1b8e734c" providerId="ADAL" clId="{D2C5FE57-60C0-4E8F-B82F-FA46181529D5}" dt="2023-07-04T21:18:50.099" v="5487" actId="20577"/>
        <pc:sldMkLst>
          <pc:docMk/>
          <pc:sldMk cId="2847026764" sldId="318"/>
        </pc:sldMkLst>
        <pc:spChg chg="del">
          <ac:chgData name="FEDERICO ESPOSITO" userId="91922676-677b-4489-bade-cfaa1b8e734c" providerId="ADAL" clId="{D2C5FE57-60C0-4E8F-B82F-FA46181529D5}" dt="2023-07-04T20:42:53.737" v="3613" actId="478"/>
          <ac:spMkLst>
            <pc:docMk/>
            <pc:sldMk cId="2847026764" sldId="318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8:50.099" v="5487" actId="20577"/>
          <ac:spMkLst>
            <pc:docMk/>
            <pc:sldMk cId="2847026764" sldId="318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0:42:55.610" v="3614" actId="478"/>
          <ac:spMkLst>
            <pc:docMk/>
            <pc:sldMk cId="2847026764" sldId="318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0:42:58.782" v="3615" actId="478"/>
          <ac:spMkLst>
            <pc:docMk/>
            <pc:sldMk cId="2847026764" sldId="318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0:44:19.662" v="3640" actId="1036"/>
          <ac:picMkLst>
            <pc:docMk/>
            <pc:sldMk cId="2847026764" sldId="318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8:58.328" v="5506" actId="20577"/>
        <pc:sldMkLst>
          <pc:docMk/>
          <pc:sldMk cId="952855133" sldId="319"/>
        </pc:sldMkLst>
        <pc:spChg chg="mod">
          <ac:chgData name="FEDERICO ESPOSITO" userId="91922676-677b-4489-bade-cfaa1b8e734c" providerId="ADAL" clId="{D2C5FE57-60C0-4E8F-B82F-FA46181529D5}" dt="2023-07-04T21:18:58.328" v="5506" actId="20577"/>
          <ac:spMkLst>
            <pc:docMk/>
            <pc:sldMk cId="952855133" sldId="319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5:04.608" v="3642" actId="14826"/>
          <ac:picMkLst>
            <pc:docMk/>
            <pc:sldMk cId="952855133" sldId="319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07.264" v="5527" actId="20577"/>
        <pc:sldMkLst>
          <pc:docMk/>
          <pc:sldMk cId="3282098007" sldId="320"/>
        </pc:sldMkLst>
        <pc:spChg chg="mod">
          <ac:chgData name="FEDERICO ESPOSITO" userId="91922676-677b-4489-bade-cfaa1b8e734c" providerId="ADAL" clId="{D2C5FE57-60C0-4E8F-B82F-FA46181529D5}" dt="2023-07-04T21:19:07.264" v="5527" actId="20577"/>
          <ac:spMkLst>
            <pc:docMk/>
            <pc:sldMk cId="3282098007" sldId="32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6:10.214" v="3665" actId="1035"/>
          <ac:picMkLst>
            <pc:docMk/>
            <pc:sldMk cId="3282098007" sldId="320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22.826" v="5578" actId="20577"/>
        <pc:sldMkLst>
          <pc:docMk/>
          <pc:sldMk cId="4042837071" sldId="321"/>
        </pc:sldMkLst>
        <pc:spChg chg="mod">
          <ac:chgData name="FEDERICO ESPOSITO" userId="91922676-677b-4489-bade-cfaa1b8e734c" providerId="ADAL" clId="{D2C5FE57-60C0-4E8F-B82F-FA46181529D5}" dt="2023-07-04T21:19:22.826" v="5578" actId="20577"/>
          <ac:spMkLst>
            <pc:docMk/>
            <pc:sldMk cId="4042837071" sldId="32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7:18.205" v="3667" actId="14826"/>
          <ac:picMkLst>
            <pc:docMk/>
            <pc:sldMk cId="4042837071" sldId="321"/>
            <ac:picMk id="8" creationId="{69B920ED-5C43-3304-A236-5DEE050D0640}"/>
          </ac:picMkLst>
        </pc:picChg>
      </pc:sldChg>
      <pc:sldChg chg="addSp modSp add mod">
        <pc:chgData name="FEDERICO ESPOSITO" userId="91922676-677b-4489-bade-cfaa1b8e734c" providerId="ADAL" clId="{D2C5FE57-60C0-4E8F-B82F-FA46181529D5}" dt="2023-07-04T21:19:28.801" v="5593" actId="20577"/>
        <pc:sldMkLst>
          <pc:docMk/>
          <pc:sldMk cId="330619648" sldId="322"/>
        </pc:sldMkLst>
        <pc:spChg chg="mod">
          <ac:chgData name="FEDERICO ESPOSITO" userId="91922676-677b-4489-bade-cfaa1b8e734c" providerId="ADAL" clId="{D2C5FE57-60C0-4E8F-B82F-FA46181529D5}" dt="2023-07-04T21:19:28.801" v="5593" actId="20577"/>
          <ac:spMkLst>
            <pc:docMk/>
            <pc:sldMk cId="330619648" sldId="322"/>
            <ac:spMk id="5" creationId="{B20ECC2E-37A2-FFC1-132C-2EE445D89B9B}"/>
          </ac:spMkLst>
        </pc:spChg>
        <pc:picChg chg="add mod">
          <ac:chgData name="FEDERICO ESPOSITO" userId="91922676-677b-4489-bade-cfaa1b8e734c" providerId="ADAL" clId="{D2C5FE57-60C0-4E8F-B82F-FA46181529D5}" dt="2023-07-04T20:48:27.863" v="3684" actId="1036"/>
          <ac:picMkLst>
            <pc:docMk/>
            <pc:sldMk cId="330619648" sldId="322"/>
            <ac:picMk id="4" creationId="{DB32E334-9E9A-E5FA-A8D0-66163401D838}"/>
          </ac:picMkLst>
        </pc:picChg>
      </pc:sldChg>
      <pc:sldChg chg="modSp add mod ord">
        <pc:chgData name="FEDERICO ESPOSITO" userId="91922676-677b-4489-bade-cfaa1b8e734c" providerId="ADAL" clId="{D2C5FE57-60C0-4E8F-B82F-FA46181529D5}" dt="2023-07-04T21:00:58.026" v="4374" actId="20577"/>
        <pc:sldMkLst>
          <pc:docMk/>
          <pc:sldMk cId="2338853175" sldId="323"/>
        </pc:sldMkLst>
        <pc:spChg chg="mod">
          <ac:chgData name="FEDERICO ESPOSITO" userId="91922676-677b-4489-bade-cfaa1b8e734c" providerId="ADAL" clId="{D2C5FE57-60C0-4E8F-B82F-FA46181529D5}" dt="2023-07-04T21:00:58.026" v="4374" actId="20577"/>
          <ac:spMkLst>
            <pc:docMk/>
            <pc:sldMk cId="2338853175" sldId="323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0:49:33.478" v="3722" actId="20577"/>
          <ac:spMkLst>
            <pc:docMk/>
            <pc:sldMk cId="2338853175" sldId="32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0:55:51.654" v="4246" actId="20577"/>
          <ac:spMkLst>
            <pc:docMk/>
            <pc:sldMk cId="2338853175" sldId="323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0:56:01.611" v="4269" actId="20577"/>
          <ac:spMkLst>
            <pc:docMk/>
            <pc:sldMk cId="2338853175" sldId="323"/>
            <ac:spMk id="7" creationId="{A885D9E0-C21C-561C-BF46-5313C0F32F26}"/>
          </ac:spMkLst>
        </pc:spChg>
      </pc:sldChg>
      <pc:sldChg chg="addSp delSp modSp add mod">
        <pc:chgData name="FEDERICO ESPOSITO" userId="91922676-677b-4489-bade-cfaa1b8e734c" providerId="ADAL" clId="{D2C5FE57-60C0-4E8F-B82F-FA46181529D5}" dt="2023-07-04T21:19:41.917" v="5612" actId="20577"/>
        <pc:sldMkLst>
          <pc:docMk/>
          <pc:sldMk cId="3198333914" sldId="324"/>
        </pc:sldMkLst>
        <pc:spChg chg="del">
          <ac:chgData name="FEDERICO ESPOSITO" userId="91922676-677b-4489-bade-cfaa1b8e734c" providerId="ADAL" clId="{D2C5FE57-60C0-4E8F-B82F-FA46181529D5}" dt="2023-07-04T21:01:31.889" v="4378" actId="478"/>
          <ac:spMkLst>
            <pc:docMk/>
            <pc:sldMk cId="3198333914" sldId="324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9:41.917" v="5612" actId="20577"/>
          <ac:spMkLst>
            <pc:docMk/>
            <pc:sldMk cId="3198333914" sldId="324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1:01:27.308" v="4376" actId="478"/>
          <ac:spMkLst>
            <pc:docMk/>
            <pc:sldMk cId="3198333914" sldId="324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1:01:29.704" v="4377" actId="478"/>
          <ac:spMkLst>
            <pc:docMk/>
            <pc:sldMk cId="3198333914" sldId="324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1:02:03.957" v="4404" actId="1036"/>
          <ac:picMkLst>
            <pc:docMk/>
            <pc:sldMk cId="3198333914" sldId="324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02.981" v="5632" actId="20577"/>
        <pc:sldMkLst>
          <pc:docMk/>
          <pc:sldMk cId="1745452359" sldId="325"/>
        </pc:sldMkLst>
        <pc:spChg chg="mod">
          <ac:chgData name="FEDERICO ESPOSITO" userId="91922676-677b-4489-bade-cfaa1b8e734c" providerId="ADAL" clId="{D2C5FE57-60C0-4E8F-B82F-FA46181529D5}" dt="2023-07-04T21:20:02.981" v="5632" actId="20577"/>
          <ac:spMkLst>
            <pc:docMk/>
            <pc:sldMk cId="1745452359" sldId="325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2:35.661" v="4406" actId="14826"/>
          <ac:picMkLst>
            <pc:docMk/>
            <pc:sldMk cId="1745452359" sldId="325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0.575" v="5650" actId="20577"/>
        <pc:sldMkLst>
          <pc:docMk/>
          <pc:sldMk cId="902388414" sldId="326"/>
        </pc:sldMkLst>
        <pc:spChg chg="mod">
          <ac:chgData name="FEDERICO ESPOSITO" userId="91922676-677b-4489-bade-cfaa1b8e734c" providerId="ADAL" clId="{D2C5FE57-60C0-4E8F-B82F-FA46181529D5}" dt="2023-07-04T21:20:10.575" v="5650" actId="20577"/>
          <ac:spMkLst>
            <pc:docMk/>
            <pc:sldMk cId="902388414" sldId="326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12.011" v="4422" actId="1035"/>
          <ac:picMkLst>
            <pc:docMk/>
            <pc:sldMk cId="902388414" sldId="326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7.774" v="5668" actId="20577"/>
        <pc:sldMkLst>
          <pc:docMk/>
          <pc:sldMk cId="2398204351" sldId="327"/>
        </pc:sldMkLst>
        <pc:spChg chg="mod">
          <ac:chgData name="FEDERICO ESPOSITO" userId="91922676-677b-4489-bade-cfaa1b8e734c" providerId="ADAL" clId="{D2C5FE57-60C0-4E8F-B82F-FA46181529D5}" dt="2023-07-04T21:20:17.774" v="5668" actId="20577"/>
          <ac:spMkLst>
            <pc:docMk/>
            <pc:sldMk cId="2398204351" sldId="327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44.390" v="4424" actId="14826"/>
          <ac:picMkLst>
            <pc:docMk/>
            <pc:sldMk cId="2398204351" sldId="327"/>
            <ac:picMk id="8" creationId="{FE258A36-5066-E116-ACB3-130A21EFE414}"/>
          </ac:picMkLst>
        </pc:picChg>
      </pc:sldChg>
      <pc:sldChg chg="delSp modSp add mod">
        <pc:chgData name="FEDERICO ESPOSITO" userId="91922676-677b-4489-bade-cfaa1b8e734c" providerId="ADAL" clId="{D2C5FE57-60C0-4E8F-B82F-FA46181529D5}" dt="2023-07-04T21:20:32.585" v="5678" actId="20577"/>
        <pc:sldMkLst>
          <pc:docMk/>
          <pc:sldMk cId="2985165653" sldId="328"/>
        </pc:sldMkLst>
        <pc:spChg chg="mod">
          <ac:chgData name="FEDERICO ESPOSITO" userId="91922676-677b-4489-bade-cfaa1b8e734c" providerId="ADAL" clId="{D2C5FE57-60C0-4E8F-B82F-FA46181529D5}" dt="2023-07-04T21:20:32.585" v="5678" actId="20577"/>
          <ac:spMkLst>
            <pc:docMk/>
            <pc:sldMk cId="2985165653" sldId="328"/>
            <ac:spMk id="5" creationId="{B20ECC2E-37A2-FFC1-132C-2EE445D89B9B}"/>
          </ac:spMkLst>
        </pc:spChg>
        <pc:picChg chg="del">
          <ac:chgData name="FEDERICO ESPOSITO" userId="91922676-677b-4489-bade-cfaa1b8e734c" providerId="ADAL" clId="{D2C5FE57-60C0-4E8F-B82F-FA46181529D5}" dt="2023-07-04T21:08:30.806" v="4444"/>
          <ac:picMkLst>
            <pc:docMk/>
            <pc:sldMk cId="2985165653" sldId="328"/>
            <ac:picMk id="3" creationId="{D70726B1-E53C-4A51-E7DD-A67A83078A7E}"/>
          </ac:picMkLst>
        </pc:picChg>
        <pc:picChg chg="mod">
          <ac:chgData name="FEDERICO ESPOSITO" userId="91922676-677b-4489-bade-cfaa1b8e734c" providerId="ADAL" clId="{D2C5FE57-60C0-4E8F-B82F-FA46181529D5}" dt="2023-07-04T21:04:23.649" v="4443" actId="1036"/>
          <ac:picMkLst>
            <pc:docMk/>
            <pc:sldMk cId="2985165653" sldId="328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6:28.336" v="5448" actId="20577"/>
        <pc:sldMkLst>
          <pc:docMk/>
          <pc:sldMk cId="2311272482" sldId="329"/>
        </pc:sldMkLst>
        <pc:spChg chg="mod">
          <ac:chgData name="FEDERICO ESPOSITO" userId="91922676-677b-4489-bade-cfaa1b8e734c" providerId="ADAL" clId="{D2C5FE57-60C0-4E8F-B82F-FA46181529D5}" dt="2023-07-04T21:16:28.336" v="5448" actId="20577"/>
          <ac:spMkLst>
            <pc:docMk/>
            <pc:sldMk cId="2311272482" sldId="329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08:51.403" v="4469" actId="20577"/>
          <ac:spMkLst>
            <pc:docMk/>
            <pc:sldMk cId="2311272482" sldId="329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1:13:30.617" v="5281" actId="20577"/>
          <ac:spMkLst>
            <pc:docMk/>
            <pc:sldMk cId="2311272482" sldId="329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1:09:01.222" v="4495" actId="20577"/>
          <ac:spMkLst>
            <pc:docMk/>
            <pc:sldMk cId="2311272482" sldId="329"/>
            <ac:spMk id="7" creationId="{A885D9E0-C21C-561C-BF46-5313C0F32F26}"/>
          </ac:spMkLst>
        </pc:spChg>
      </pc:sldChg>
      <pc:sldChg chg="modSp add mod">
        <pc:chgData name="FEDERICO ESPOSITO" userId="91922676-677b-4489-bade-cfaa1b8e734c" providerId="ADAL" clId="{D2C5FE57-60C0-4E8F-B82F-FA46181529D5}" dt="2023-07-04T21:20:40.557" v="5694" actId="20577"/>
        <pc:sldMkLst>
          <pc:docMk/>
          <pc:sldMk cId="2600216415" sldId="330"/>
        </pc:sldMkLst>
        <pc:spChg chg="mod">
          <ac:chgData name="FEDERICO ESPOSITO" userId="91922676-677b-4489-bade-cfaa1b8e734c" providerId="ADAL" clId="{D2C5FE57-60C0-4E8F-B82F-FA46181529D5}" dt="2023-07-04T21:20:40.557" v="5694" actId="20577"/>
          <ac:spMkLst>
            <pc:docMk/>
            <pc:sldMk cId="2600216415" sldId="33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02.749" v="5450" actId="14826"/>
          <ac:picMkLst>
            <pc:docMk/>
            <pc:sldMk cId="2600216415" sldId="330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49.357" v="5710" actId="20577"/>
        <pc:sldMkLst>
          <pc:docMk/>
          <pc:sldMk cId="2989651758" sldId="331"/>
        </pc:sldMkLst>
        <pc:spChg chg="mod">
          <ac:chgData name="FEDERICO ESPOSITO" userId="91922676-677b-4489-bade-cfaa1b8e734c" providerId="ADAL" clId="{D2C5FE57-60C0-4E8F-B82F-FA46181529D5}" dt="2023-07-04T21:20:49.357" v="5710" actId="20577"/>
          <ac:spMkLst>
            <pc:docMk/>
            <pc:sldMk cId="2989651758" sldId="33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44.631" v="5467" actId="1036"/>
          <ac:picMkLst>
            <pc:docMk/>
            <pc:sldMk cId="2989651758" sldId="331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54.105" v="5720" actId="20577"/>
        <pc:sldMkLst>
          <pc:docMk/>
          <pc:sldMk cId="4015908808" sldId="332"/>
        </pc:sldMkLst>
        <pc:spChg chg="mod">
          <ac:chgData name="FEDERICO ESPOSITO" userId="91922676-677b-4489-bade-cfaa1b8e734c" providerId="ADAL" clId="{D2C5FE57-60C0-4E8F-B82F-FA46181529D5}" dt="2023-07-04T21:20:54.105" v="5720" actId="20577"/>
          <ac:spMkLst>
            <pc:docMk/>
            <pc:sldMk cId="4015908808" sldId="332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8:13.283" v="5468" actId="14826"/>
          <ac:picMkLst>
            <pc:docMk/>
            <pc:sldMk cId="4015908808" sldId="332"/>
            <ac:picMk id="8" creationId="{FE258A36-5066-E116-ACB3-130A21EFE414}"/>
          </ac:picMkLst>
        </pc:picChg>
      </pc:sldChg>
      <pc:sldChg chg="add del">
        <pc:chgData name="FEDERICO ESPOSITO" userId="91922676-677b-4489-bade-cfaa1b8e734c" providerId="ADAL" clId="{D2C5FE57-60C0-4E8F-B82F-FA46181529D5}" dt="2023-07-04T21:18:24.693" v="5470" actId="2696"/>
        <pc:sldMkLst>
          <pc:docMk/>
          <pc:sldMk cId="956989927" sldId="333"/>
        </pc:sldMkLst>
      </pc:sldChg>
      <pc:sldChg chg="add del">
        <pc:chgData name="FEDERICO ESPOSITO" userId="91922676-677b-4489-bade-cfaa1b8e734c" providerId="ADAL" clId="{D2C5FE57-60C0-4E8F-B82F-FA46181529D5}" dt="2023-07-04T21:18:21.460" v="5469" actId="2696"/>
        <pc:sldMkLst>
          <pc:docMk/>
          <pc:sldMk cId="3181590432" sldId="334"/>
        </pc:sldMkLst>
      </pc:sldChg>
      <pc:sldChg chg="modSp mod">
        <pc:chgData name="FEDERICO ESPOSITO" userId="91922676-677b-4489-bade-cfaa1b8e734c" providerId="ADAL" clId="{D2C5FE57-60C0-4E8F-B82F-FA46181529D5}" dt="2023-07-05T09:22:51.044" v="5852" actId="20577"/>
        <pc:sldMkLst>
          <pc:docMk/>
          <pc:sldMk cId="1759234825" sldId="337"/>
        </pc:sldMkLst>
        <pc:spChg chg="mod">
          <ac:chgData name="FEDERICO ESPOSITO" userId="91922676-677b-4489-bade-cfaa1b8e734c" providerId="ADAL" clId="{D2C5FE57-60C0-4E8F-B82F-FA46181529D5}" dt="2023-07-05T09:22:51.044" v="5852" actId="20577"/>
          <ac:spMkLst>
            <pc:docMk/>
            <pc:sldMk cId="1759234825" sldId="337"/>
            <ac:spMk id="6" creationId="{9B2DDEF2-4E19-516D-FE98-A16037DCA7D3}"/>
          </ac:spMkLst>
        </pc:spChg>
      </pc:sldChg>
    </pc:docChg>
  </pc:docChgLst>
  <pc:docChgLst>
    <pc:chgData name="RICCARDO ALIOTTA" userId="8376e762-3115-4bcb-8d17-60007be4155d" providerId="ADAL" clId="{773E8CAC-1DB8-44F3-8D9E-EAD10BEE98E7}"/>
    <pc:docChg chg="undo custSel addSld delSld modSld">
      <pc:chgData name="RICCARDO ALIOTTA" userId="8376e762-3115-4bcb-8d17-60007be4155d" providerId="ADAL" clId="{773E8CAC-1DB8-44F3-8D9E-EAD10BEE98E7}" dt="2023-07-05T09:19:47.298" v="9140" actId="20577"/>
      <pc:docMkLst>
        <pc:docMk/>
      </pc:docMkLst>
      <pc:sldChg chg="modSp mod">
        <pc:chgData name="RICCARDO ALIOTTA" userId="8376e762-3115-4bcb-8d17-60007be4155d" providerId="ADAL" clId="{773E8CAC-1DB8-44F3-8D9E-EAD10BEE98E7}" dt="2023-07-05T09:19:47.298" v="9140" actId="20577"/>
        <pc:sldMkLst>
          <pc:docMk/>
          <pc:sldMk cId="3372211373" sldId="260"/>
        </pc:sldMkLst>
        <pc:spChg chg="mod">
          <ac:chgData name="RICCARDO ALIOTTA" userId="8376e762-3115-4bcb-8d17-60007be4155d" providerId="ADAL" clId="{773E8CAC-1DB8-44F3-8D9E-EAD10BEE98E7}" dt="2023-07-05T09:19:47.298" v="9140" actId="20577"/>
          <ac:spMkLst>
            <pc:docMk/>
            <pc:sldMk cId="3372211373" sldId="260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9:42.854" v="9136" actId="20577"/>
        <pc:sldMkLst>
          <pc:docMk/>
          <pc:sldMk cId="3680671566" sldId="262"/>
        </pc:sldMkLst>
        <pc:spChg chg="mod">
          <ac:chgData name="RICCARDO ALIOTTA" userId="8376e762-3115-4bcb-8d17-60007be4155d" providerId="ADAL" clId="{773E8CAC-1DB8-44F3-8D9E-EAD10BEE98E7}" dt="2023-07-05T09:19:42.854" v="9136" actId="20577"/>
          <ac:spMkLst>
            <pc:docMk/>
            <pc:sldMk cId="3680671566" sldId="262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45:02.464" v="309" actId="2711"/>
          <ac:spMkLst>
            <pc:docMk/>
            <pc:sldMk cId="3680671566" sldId="262"/>
            <ac:spMk id="6" creationId="{9B2DDEF2-4E19-516D-FE98-A16037DCA7D3}"/>
          </ac:spMkLst>
        </pc:spChg>
        <pc:spChg chg="mod">
          <ac:chgData name="RICCARDO ALIOTTA" userId="8376e762-3115-4bcb-8d17-60007be4155d" providerId="ADAL" clId="{773E8CAC-1DB8-44F3-8D9E-EAD10BEE98E7}" dt="2023-07-04T15:45:14.806" v="311" actId="2711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RICCARDO ALIOTTA" userId="8376e762-3115-4bcb-8d17-60007be4155d" providerId="ADAL" clId="{773E8CAC-1DB8-44F3-8D9E-EAD10BEE98E7}" dt="2023-07-04T15:45:11.188" v="310" actId="2711"/>
          <ac:spMkLst>
            <pc:docMk/>
            <pc:sldMk cId="3680671566" sldId="262"/>
            <ac:spMk id="15" creationId="{06254BF9-27E8-F838-4500-AC001984C295}"/>
          </ac:spMkLst>
        </pc:spChg>
      </pc:sldChg>
      <pc:sldChg chg="del">
        <pc:chgData name="RICCARDO ALIOTTA" userId="8376e762-3115-4bcb-8d17-60007be4155d" providerId="ADAL" clId="{773E8CAC-1DB8-44F3-8D9E-EAD10BEE98E7}" dt="2023-07-04T16:29:03.343" v="2203" actId="47"/>
        <pc:sldMkLst>
          <pc:docMk/>
          <pc:sldMk cId="3678364130" sldId="266"/>
        </pc:sldMkLst>
      </pc:sldChg>
      <pc:sldChg chg="del">
        <pc:chgData name="RICCARDO ALIOTTA" userId="8376e762-3115-4bcb-8d17-60007be4155d" providerId="ADAL" clId="{773E8CAC-1DB8-44F3-8D9E-EAD10BEE98E7}" dt="2023-07-04T16:29:05.036" v="2206" actId="47"/>
        <pc:sldMkLst>
          <pc:docMk/>
          <pc:sldMk cId="4189072784" sldId="267"/>
        </pc:sldMkLst>
      </pc:sldChg>
      <pc:sldChg chg="del">
        <pc:chgData name="RICCARDO ALIOTTA" userId="8376e762-3115-4bcb-8d17-60007be4155d" providerId="ADAL" clId="{773E8CAC-1DB8-44F3-8D9E-EAD10BEE98E7}" dt="2023-07-04T16:29:06.143" v="2208" actId="47"/>
        <pc:sldMkLst>
          <pc:docMk/>
          <pc:sldMk cId="3262708387" sldId="268"/>
        </pc:sldMkLst>
      </pc:sldChg>
      <pc:sldChg chg="del">
        <pc:chgData name="RICCARDO ALIOTTA" userId="8376e762-3115-4bcb-8d17-60007be4155d" providerId="ADAL" clId="{773E8CAC-1DB8-44F3-8D9E-EAD10BEE98E7}" dt="2023-07-04T16:29:08.514" v="2212" actId="47"/>
        <pc:sldMkLst>
          <pc:docMk/>
          <pc:sldMk cId="3790387514" sldId="269"/>
        </pc:sldMkLst>
      </pc:sldChg>
      <pc:sldChg chg="del">
        <pc:chgData name="RICCARDO ALIOTTA" userId="8376e762-3115-4bcb-8d17-60007be4155d" providerId="ADAL" clId="{773E8CAC-1DB8-44F3-8D9E-EAD10BEE98E7}" dt="2023-07-04T16:29:02.807" v="2202" actId="47"/>
        <pc:sldMkLst>
          <pc:docMk/>
          <pc:sldMk cId="3755402602" sldId="270"/>
        </pc:sldMkLst>
      </pc:sldChg>
      <pc:sldChg chg="del">
        <pc:chgData name="RICCARDO ALIOTTA" userId="8376e762-3115-4bcb-8d17-60007be4155d" providerId="ADAL" clId="{773E8CAC-1DB8-44F3-8D9E-EAD10BEE98E7}" dt="2023-07-04T16:29:03.849" v="2204" actId="47"/>
        <pc:sldMkLst>
          <pc:docMk/>
          <pc:sldMk cId="2292404215" sldId="293"/>
        </pc:sldMkLst>
      </pc:sldChg>
      <pc:sldChg chg="del">
        <pc:chgData name="RICCARDO ALIOTTA" userId="8376e762-3115-4bcb-8d17-60007be4155d" providerId="ADAL" clId="{773E8CAC-1DB8-44F3-8D9E-EAD10BEE98E7}" dt="2023-07-04T16:29:07.436" v="2210" actId="47"/>
        <pc:sldMkLst>
          <pc:docMk/>
          <pc:sldMk cId="1542594337" sldId="294"/>
        </pc:sldMkLst>
      </pc:sldChg>
      <pc:sldChg chg="del">
        <pc:chgData name="RICCARDO ALIOTTA" userId="8376e762-3115-4bcb-8d17-60007be4155d" providerId="ADAL" clId="{773E8CAC-1DB8-44F3-8D9E-EAD10BEE98E7}" dt="2023-07-04T16:29:07.971" v="2211" actId="47"/>
        <pc:sldMkLst>
          <pc:docMk/>
          <pc:sldMk cId="3296578379" sldId="295"/>
        </pc:sldMkLst>
      </pc:sldChg>
      <pc:sldChg chg="del">
        <pc:chgData name="RICCARDO ALIOTTA" userId="8376e762-3115-4bcb-8d17-60007be4155d" providerId="ADAL" clId="{773E8CAC-1DB8-44F3-8D9E-EAD10BEE98E7}" dt="2023-07-04T16:29:09.945" v="2214" actId="47"/>
        <pc:sldMkLst>
          <pc:docMk/>
          <pc:sldMk cId="2307641370" sldId="296"/>
        </pc:sldMkLst>
      </pc:sldChg>
      <pc:sldChg chg="del">
        <pc:chgData name="RICCARDO ALIOTTA" userId="8376e762-3115-4bcb-8d17-60007be4155d" providerId="ADAL" clId="{773E8CAC-1DB8-44F3-8D9E-EAD10BEE98E7}" dt="2023-07-04T16:29:10.821" v="2215" actId="47"/>
        <pc:sldMkLst>
          <pc:docMk/>
          <pc:sldMk cId="3266995063" sldId="298"/>
        </pc:sldMkLst>
      </pc:sldChg>
      <pc:sldChg chg="delSp modSp mod">
        <pc:chgData name="RICCARDO ALIOTTA" userId="8376e762-3115-4bcb-8d17-60007be4155d" providerId="ADAL" clId="{773E8CAC-1DB8-44F3-8D9E-EAD10BEE98E7}" dt="2023-07-05T09:44:52.282" v="6695" actId="20577"/>
        <pc:sldMkLst>
          <pc:docMk/>
          <pc:sldMk cId="1708343873" sldId="299"/>
        </pc:sldMkLst>
        <pc:spChg chg="mod">
          <ac:chgData name="RICCARDO ALIOTTA" userId="8376e762-3115-4bcb-8d17-60007be4155d" providerId="ADAL" clId="{773E8CAC-1DB8-44F3-8D9E-EAD10BEE98E7}" dt="2023-07-05T09:44:52.282" v="6695" actId="20577"/>
          <ac:spMkLst>
            <pc:docMk/>
            <pc:sldMk cId="1708343873" sldId="299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9:44:31.473" v="6688" actId="20577"/>
          <ac:spMkLst>
            <pc:docMk/>
            <pc:sldMk cId="1708343873" sldId="299"/>
            <ac:spMk id="7" creationId="{FE8F1D59-8B17-9AD3-C6FD-DDEBD600A64E}"/>
          </ac:spMkLst>
        </pc:spChg>
        <pc:picChg chg="del">
          <ac:chgData name="RICCARDO ALIOTTA" userId="8376e762-3115-4bcb-8d17-60007be4155d" providerId="ADAL" clId="{773E8CAC-1DB8-44F3-8D9E-EAD10BEE98E7}" dt="2023-07-05T08:49:58.103" v="6665" actId="478"/>
          <ac:picMkLst>
            <pc:docMk/>
            <pc:sldMk cId="1708343873" sldId="299"/>
            <ac:picMk id="5" creationId="{989FF0DB-E737-8C95-7C1D-738FC0721703}"/>
          </ac:picMkLst>
        </pc:picChg>
      </pc:sldChg>
      <pc:sldChg chg="del">
        <pc:chgData name="RICCARDO ALIOTTA" userId="8376e762-3115-4bcb-8d17-60007be4155d" providerId="ADAL" clId="{773E8CAC-1DB8-44F3-8D9E-EAD10BEE98E7}" dt="2023-07-04T16:29:04.442" v="2205" actId="47"/>
        <pc:sldMkLst>
          <pc:docMk/>
          <pc:sldMk cId="790726729" sldId="300"/>
        </pc:sldMkLst>
      </pc:sldChg>
      <pc:sldChg chg="del">
        <pc:chgData name="RICCARDO ALIOTTA" userId="8376e762-3115-4bcb-8d17-60007be4155d" providerId="ADAL" clId="{773E8CAC-1DB8-44F3-8D9E-EAD10BEE98E7}" dt="2023-07-04T16:29:06.788" v="2209" actId="47"/>
        <pc:sldMkLst>
          <pc:docMk/>
          <pc:sldMk cId="3184744966" sldId="301"/>
        </pc:sldMkLst>
      </pc:sldChg>
      <pc:sldChg chg="del">
        <pc:chgData name="RICCARDO ALIOTTA" userId="8376e762-3115-4bcb-8d17-60007be4155d" providerId="ADAL" clId="{773E8CAC-1DB8-44F3-8D9E-EAD10BEE98E7}" dt="2023-07-04T16:29:09.212" v="2213" actId="47"/>
        <pc:sldMkLst>
          <pc:docMk/>
          <pc:sldMk cId="291196382" sldId="302"/>
        </pc:sldMkLst>
      </pc:sldChg>
      <pc:sldChg chg="del">
        <pc:chgData name="RICCARDO ALIOTTA" userId="8376e762-3115-4bcb-8d17-60007be4155d" providerId="ADAL" clId="{773E8CAC-1DB8-44F3-8D9E-EAD10BEE98E7}" dt="2023-07-04T16:29:05.498" v="2207" actId="47"/>
        <pc:sldMkLst>
          <pc:docMk/>
          <pc:sldMk cId="2150692709" sldId="303"/>
        </pc:sldMkLst>
      </pc:sldChg>
      <pc:sldChg chg="modSp mod">
        <pc:chgData name="RICCARDO ALIOTTA" userId="8376e762-3115-4bcb-8d17-60007be4155d" providerId="ADAL" clId="{773E8CAC-1DB8-44F3-8D9E-EAD10BEE98E7}" dt="2023-07-05T09:19:37.779" v="9132" actId="20577"/>
        <pc:sldMkLst>
          <pc:docMk/>
          <pc:sldMk cId="4221134357" sldId="304"/>
        </pc:sldMkLst>
        <pc:spChg chg="mod">
          <ac:chgData name="RICCARDO ALIOTTA" userId="8376e762-3115-4bcb-8d17-60007be4155d" providerId="ADAL" clId="{773E8CAC-1DB8-44F3-8D9E-EAD10BEE98E7}" dt="2023-07-05T09:19:37.779" v="9132" actId="20577"/>
          <ac:spMkLst>
            <pc:docMk/>
            <pc:sldMk cId="4221134357" sldId="30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39:37.294" v="23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RICCARDO ALIOTTA" userId="8376e762-3115-4bcb-8d17-60007be4155d" providerId="ADAL" clId="{773E8CAC-1DB8-44F3-8D9E-EAD10BEE98E7}" dt="2023-07-04T15:38:48.052" v="120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4T15:39:40.376" v="234" actId="20577"/>
          <ac:spMkLst>
            <pc:docMk/>
            <pc:sldMk cId="4221134357" sldId="304"/>
            <ac:spMk id="6" creationId="{9B2DDEF2-4E19-516D-FE98-A16037DCA7D3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09:19:27.271" v="9124" actId="20577"/>
        <pc:sldMkLst>
          <pc:docMk/>
          <pc:sldMk cId="3890607340" sldId="305"/>
        </pc:sldMkLst>
        <pc:spChg chg="mod">
          <ac:chgData name="RICCARDO ALIOTTA" userId="8376e762-3115-4bcb-8d17-60007be4155d" providerId="ADAL" clId="{773E8CAC-1DB8-44F3-8D9E-EAD10BEE98E7}" dt="2023-07-05T09:19:27.271" v="9124" actId="20577"/>
          <ac:spMkLst>
            <pc:docMk/>
            <pc:sldMk cId="3890607340" sldId="305"/>
            <ac:spMk id="2" creationId="{00000000-0000-0000-0000-000000000000}"/>
          </ac:spMkLst>
        </pc:spChg>
        <pc:spChg chg="add mod">
          <ac:chgData name="RICCARDO ALIOTTA" userId="8376e762-3115-4bcb-8d17-60007be4155d" providerId="ADAL" clId="{773E8CAC-1DB8-44F3-8D9E-EAD10BEE98E7}" dt="2023-07-04T15:41:19.543" v="281" actId="12"/>
          <ac:spMkLst>
            <pc:docMk/>
            <pc:sldMk cId="3890607340" sldId="305"/>
            <ac:spMk id="4" creationId="{62D2CBBF-8BE6-F8D1-B65A-2F534167BA9A}"/>
          </ac:spMkLst>
        </pc:spChg>
        <pc:spChg chg="del mod">
          <ac:chgData name="RICCARDO ALIOTTA" userId="8376e762-3115-4bcb-8d17-60007be4155d" providerId="ADAL" clId="{773E8CAC-1DB8-44F3-8D9E-EAD10BEE98E7}" dt="2023-07-04T15:40:44.635" v="260" actId="478"/>
          <ac:spMkLst>
            <pc:docMk/>
            <pc:sldMk cId="3890607340" sldId="305"/>
            <ac:spMk id="5" creationId="{B20ECC2E-37A2-FFC1-132C-2EE445D89B9B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09:19:25.787" v="9120" actId="20577"/>
        <pc:sldMkLst>
          <pc:docMk/>
          <pc:sldMk cId="1995832964" sldId="311"/>
        </pc:sldMkLst>
        <pc:spChg chg="mod">
          <ac:chgData name="RICCARDO ALIOTTA" userId="8376e762-3115-4bcb-8d17-60007be4155d" providerId="ADAL" clId="{773E8CAC-1DB8-44F3-8D9E-EAD10BEE98E7}" dt="2023-07-05T09:19:25.787" v="9120" actId="20577"/>
          <ac:spMkLst>
            <pc:docMk/>
            <pc:sldMk cId="1995832964" sldId="311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0:23.236" v="1207" actId="20577"/>
          <ac:spMkLst>
            <pc:docMk/>
            <pc:sldMk cId="1995832964" sldId="311"/>
            <ac:spMk id="3" creationId="{D0AD5391-70E2-4964-F8B0-A7A671F8C469}"/>
          </ac:spMkLst>
        </pc:spChg>
        <pc:spChg chg="add del mod">
          <ac:chgData name="RICCARDO ALIOTTA" userId="8376e762-3115-4bcb-8d17-60007be4155d" providerId="ADAL" clId="{773E8CAC-1DB8-44F3-8D9E-EAD10BEE98E7}" dt="2023-07-04T15:41:58.511" v="294" actId="478"/>
          <ac:spMkLst>
            <pc:docMk/>
            <pc:sldMk cId="1995832964" sldId="311"/>
            <ac:spMk id="5" creationId="{B20ECC2E-37A2-FFC1-132C-2EE445D89B9B}"/>
          </ac:spMkLst>
        </pc:spChg>
        <pc:spChg chg="add del">
          <ac:chgData name="RICCARDO ALIOTTA" userId="8376e762-3115-4bcb-8d17-60007be4155d" providerId="ADAL" clId="{773E8CAC-1DB8-44F3-8D9E-EAD10BEE98E7}" dt="2023-07-04T15:41:29.103" v="284" actId="22"/>
          <ac:spMkLst>
            <pc:docMk/>
            <pc:sldMk cId="1995832964" sldId="311"/>
            <ac:spMk id="8" creationId="{A7F093C4-30DF-BB8B-33B9-C1C46826846E}"/>
          </ac:spMkLst>
        </pc:spChg>
        <pc:spChg chg="add del">
          <ac:chgData name="RICCARDO ALIOTTA" userId="8376e762-3115-4bcb-8d17-60007be4155d" providerId="ADAL" clId="{773E8CAC-1DB8-44F3-8D9E-EAD10BEE98E7}" dt="2023-07-04T15:41:31.443" v="286" actId="22"/>
          <ac:spMkLst>
            <pc:docMk/>
            <pc:sldMk cId="1995832964" sldId="311"/>
            <ac:spMk id="12" creationId="{497BEB94-BEEB-9CE4-1942-353F53D1FE84}"/>
          </ac:spMkLst>
        </pc:spChg>
        <pc:spChg chg="add mod">
          <ac:chgData name="RICCARDO ALIOTTA" userId="8376e762-3115-4bcb-8d17-60007be4155d" providerId="ADAL" clId="{773E8CAC-1DB8-44F3-8D9E-EAD10BEE98E7}" dt="2023-07-04T15:43:08.456" v="308" actId="20577"/>
          <ac:spMkLst>
            <pc:docMk/>
            <pc:sldMk cId="1995832964" sldId="311"/>
            <ac:spMk id="13" creationId="{87E2166D-4878-B085-7B41-D1A755064141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09:19:23.178" v="9116" actId="20577"/>
        <pc:sldMkLst>
          <pc:docMk/>
          <pc:sldMk cId="1031402628" sldId="312"/>
        </pc:sldMkLst>
        <pc:spChg chg="mod">
          <ac:chgData name="RICCARDO ALIOTTA" userId="8376e762-3115-4bcb-8d17-60007be4155d" providerId="ADAL" clId="{773E8CAC-1DB8-44F3-8D9E-EAD10BEE98E7}" dt="2023-07-05T09:19:23.178" v="9116" actId="20577"/>
          <ac:spMkLst>
            <pc:docMk/>
            <pc:sldMk cId="1031402628" sldId="312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8:35.683" v="2040" actId="20577"/>
          <ac:spMkLst>
            <pc:docMk/>
            <pc:sldMk cId="1031402628" sldId="312"/>
            <ac:spMk id="3" creationId="{D0AD5391-70E2-4964-F8B0-A7A671F8C469}"/>
          </ac:spMkLst>
        </pc:spChg>
        <pc:spChg chg="del mod">
          <ac:chgData name="RICCARDO ALIOTTA" userId="8376e762-3115-4bcb-8d17-60007be4155d" providerId="ADAL" clId="{773E8CAC-1DB8-44F3-8D9E-EAD10BEE98E7}" dt="2023-07-04T15:50:58.098" v="1235" actId="478"/>
          <ac:spMkLst>
            <pc:docMk/>
            <pc:sldMk cId="1031402628" sldId="312"/>
            <ac:spMk id="4" creationId="{C2C8F582-9DD6-B3E6-1723-70EC09077E5A}"/>
          </ac:spMkLst>
        </pc:spChg>
        <pc:spChg chg="add mod">
          <ac:chgData name="RICCARDO ALIOTTA" userId="8376e762-3115-4bcb-8d17-60007be4155d" providerId="ADAL" clId="{773E8CAC-1DB8-44F3-8D9E-EAD10BEE98E7}" dt="2023-07-04T15:59:39.351" v="2201" actId="1076"/>
          <ac:spMkLst>
            <pc:docMk/>
            <pc:sldMk cId="1031402628" sldId="312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5:50:46.625" v="1232" actId="20577"/>
          <ac:spMkLst>
            <pc:docMk/>
            <pc:sldMk cId="1031402628" sldId="312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5:50:55.417" v="1233" actId="478"/>
          <ac:picMkLst>
            <pc:docMk/>
            <pc:sldMk cId="1031402628" sldId="312"/>
            <ac:picMk id="6" creationId="{86B912BF-49DB-EF86-AC2E-896C453E6752}"/>
          </ac:picMkLst>
        </pc:picChg>
        <pc:picChg chg="add mod">
          <ac:chgData name="RICCARDO ALIOTTA" userId="8376e762-3115-4bcb-8d17-60007be4155d" providerId="ADAL" clId="{773E8CAC-1DB8-44F3-8D9E-EAD10BEE98E7}" dt="2023-07-04T15:58:47.135" v="2043" actId="14100"/>
          <ac:picMkLst>
            <pc:docMk/>
            <pc:sldMk cId="1031402628" sldId="312"/>
            <ac:picMk id="7" creationId="{7DC9F976-0DA0-7D29-CA35-3A1E27799FA5}"/>
          </ac:picMkLst>
        </pc:picChg>
      </pc:sldChg>
      <pc:sldChg chg="modSp mod">
        <pc:chgData name="RICCARDO ALIOTTA" userId="8376e762-3115-4bcb-8d17-60007be4155d" providerId="ADAL" clId="{773E8CAC-1DB8-44F3-8D9E-EAD10BEE98E7}" dt="2023-07-05T09:19:31.196" v="9128" actId="20577"/>
        <pc:sldMkLst>
          <pc:docMk/>
          <pc:sldMk cId="3053578737" sldId="313"/>
        </pc:sldMkLst>
        <pc:spChg chg="mod">
          <ac:chgData name="RICCARDO ALIOTTA" userId="8376e762-3115-4bcb-8d17-60007be4155d" providerId="ADAL" clId="{773E8CAC-1DB8-44F3-8D9E-EAD10BEE98E7}" dt="2023-07-05T09:19:31.196" v="9128" actId="20577"/>
          <ac:spMkLst>
            <pc:docMk/>
            <pc:sldMk cId="3053578737" sldId="313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6:45:08.553" v="2274" actId="20577"/>
          <ac:spMkLst>
            <pc:docMk/>
            <pc:sldMk cId="3053578737" sldId="313"/>
            <ac:spMk id="6" creationId="{9B2DDEF2-4E19-516D-FE98-A16037DCA7D3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09:18:31.100" v="9112" actId="20577"/>
        <pc:sldMkLst>
          <pc:docMk/>
          <pc:sldMk cId="2800351199" sldId="314"/>
        </pc:sldMkLst>
        <pc:spChg chg="mod">
          <ac:chgData name="RICCARDO ALIOTTA" userId="8376e762-3115-4bcb-8d17-60007be4155d" providerId="ADAL" clId="{773E8CAC-1DB8-44F3-8D9E-EAD10BEE98E7}" dt="2023-07-05T09:18:31.100" v="9112" actId="20577"/>
          <ac:spMkLst>
            <pc:docMk/>
            <pc:sldMk cId="2800351199" sldId="314"/>
            <ac:spMk id="2" creationId="{00000000-0000-0000-0000-000000000000}"/>
          </ac:spMkLst>
        </pc:spChg>
        <pc:spChg chg="add del mod">
          <ac:chgData name="RICCARDO ALIOTTA" userId="8376e762-3115-4bcb-8d17-60007be4155d" providerId="ADAL" clId="{773E8CAC-1DB8-44F3-8D9E-EAD10BEE98E7}" dt="2023-07-05T09:17:55.312" v="9105" actId="478"/>
          <ac:spMkLst>
            <pc:docMk/>
            <pc:sldMk cId="2800351199" sldId="314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4T16:47:30.574" v="2292" actId="478"/>
          <ac:spMkLst>
            <pc:docMk/>
            <pc:sldMk cId="2800351199" sldId="314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6:46:17.877" v="2290" actId="20577"/>
          <ac:spMkLst>
            <pc:docMk/>
            <pc:sldMk cId="2800351199" sldId="314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6:47:28.232" v="2291" actId="478"/>
          <ac:picMkLst>
            <pc:docMk/>
            <pc:sldMk cId="2800351199" sldId="314"/>
            <ac:picMk id="7" creationId="{7DC9F976-0DA0-7D29-CA35-3A1E27799FA5}"/>
          </ac:picMkLst>
        </pc:picChg>
      </pc:sldChg>
      <pc:sldChg chg="addSp modSp add mod">
        <pc:chgData name="RICCARDO ALIOTTA" userId="8376e762-3115-4bcb-8d17-60007be4155d" providerId="ADAL" clId="{773E8CAC-1DB8-44F3-8D9E-EAD10BEE98E7}" dt="2023-07-05T09:17:57.075" v="9108" actId="20577"/>
        <pc:sldMkLst>
          <pc:docMk/>
          <pc:sldMk cId="1542573091" sldId="315"/>
        </pc:sldMkLst>
        <pc:spChg chg="mod">
          <ac:chgData name="RICCARDO ALIOTTA" userId="8376e762-3115-4bcb-8d17-60007be4155d" providerId="ADAL" clId="{773E8CAC-1DB8-44F3-8D9E-EAD10BEE98E7}" dt="2023-07-05T09:17:57.075" v="9108" actId="20577"/>
          <ac:spMkLst>
            <pc:docMk/>
            <pc:sldMk cId="1542573091" sldId="315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7:16:17.918" v="5171" actId="20577"/>
          <ac:spMkLst>
            <pc:docMk/>
            <pc:sldMk cId="1542573091" sldId="315"/>
            <ac:spMk id="3" creationId="{D0AD5391-70E2-4964-F8B0-A7A671F8C469}"/>
          </ac:spMkLst>
        </pc:spChg>
        <pc:spChg chg="add mod">
          <ac:chgData name="RICCARDO ALIOTTA" userId="8376e762-3115-4bcb-8d17-60007be4155d" providerId="ADAL" clId="{773E8CAC-1DB8-44F3-8D9E-EAD10BEE98E7}" dt="2023-07-04T17:16:59.393" v="5179" actId="14100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4T17:00:53.307" v="3992" actId="20577"/>
          <ac:spMkLst>
            <pc:docMk/>
            <pc:sldMk cId="1542573091" sldId="31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4T17:17:04.568" v="5181" actId="962"/>
          <ac:picMkLst>
            <pc:docMk/>
            <pc:sldMk cId="1542573091" sldId="315"/>
            <ac:picMk id="5" creationId="{C1BE1177-8995-011C-1202-9E970F37E6C7}"/>
          </ac:picMkLst>
        </pc:picChg>
      </pc:sldChg>
      <pc:sldChg chg="delSp modSp add del mod">
        <pc:chgData name="RICCARDO ALIOTTA" userId="8376e762-3115-4bcb-8d17-60007be4155d" providerId="ADAL" clId="{773E8CAC-1DB8-44F3-8D9E-EAD10BEE98E7}" dt="2023-07-05T08:17:36.834" v="5401" actId="47"/>
        <pc:sldMkLst>
          <pc:docMk/>
          <pc:sldMk cId="2356823182" sldId="316"/>
        </pc:sldMkLst>
        <pc:spChg chg="del">
          <ac:chgData name="RICCARDO ALIOTTA" userId="8376e762-3115-4bcb-8d17-60007be4155d" providerId="ADAL" clId="{773E8CAC-1DB8-44F3-8D9E-EAD10BEE98E7}" dt="2023-07-04T17:18:02.510" v="5211" actId="478"/>
          <ac:spMkLst>
            <pc:docMk/>
            <pc:sldMk cId="2356823182" sldId="316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4T17:18:03.642" v="5212" actId="478"/>
          <ac:spMkLst>
            <pc:docMk/>
            <pc:sldMk cId="2356823182" sldId="316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4T17:17:35.527" v="5209" actId="20577"/>
          <ac:spMkLst>
            <pc:docMk/>
            <pc:sldMk cId="2356823182" sldId="316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7:17:58.510" v="5210" actId="478"/>
          <ac:picMkLst>
            <pc:docMk/>
            <pc:sldMk cId="2356823182" sldId="316"/>
            <ac:picMk id="5" creationId="{C1BE1177-8995-011C-1202-9E970F37E6C7}"/>
          </ac:picMkLst>
        </pc:picChg>
      </pc:sldChg>
      <pc:sldChg chg="addSp delSp modSp mod delAnim modAnim">
        <pc:chgData name="RICCARDO ALIOTTA" userId="8376e762-3115-4bcb-8d17-60007be4155d" providerId="ADAL" clId="{773E8CAC-1DB8-44F3-8D9E-EAD10BEE98E7}" dt="2023-07-05T09:17:41.917" v="9079" actId="20577"/>
        <pc:sldMkLst>
          <pc:docMk/>
          <pc:sldMk cId="2489393301" sldId="317"/>
        </pc:sldMkLst>
        <pc:spChg chg="mod">
          <ac:chgData name="RICCARDO ALIOTTA" userId="8376e762-3115-4bcb-8d17-60007be4155d" providerId="ADAL" clId="{773E8CAC-1DB8-44F3-8D9E-EAD10BEE98E7}" dt="2023-07-05T09:17:41.917" v="9079" actId="20577"/>
          <ac:spMkLst>
            <pc:docMk/>
            <pc:sldMk cId="2489393301" sldId="317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0.293" v="6114" actId="478"/>
          <ac:spMkLst>
            <pc:docMk/>
            <pc:sldMk cId="2489393301" sldId="317"/>
            <ac:spMk id="7" creationId="{A885D9E0-C21C-561C-BF46-5313C0F32F26}"/>
          </ac:spMkLst>
        </pc:spChg>
        <pc:picChg chg="add del mod">
          <ac:chgData name="RICCARDO ALIOTTA" userId="8376e762-3115-4bcb-8d17-60007be4155d" providerId="ADAL" clId="{773E8CAC-1DB8-44F3-8D9E-EAD10BEE98E7}" dt="2023-07-05T08:36:26.747" v="6136" actId="478"/>
          <ac:picMkLst>
            <pc:docMk/>
            <pc:sldMk cId="2489393301" sldId="317"/>
            <ac:picMk id="4" creationId="{3554C105-67A0-8031-08DF-2F7F1E8E9E32}"/>
          </ac:picMkLst>
        </pc:picChg>
        <pc:picChg chg="add mod ord">
          <ac:chgData name="RICCARDO ALIOTTA" userId="8376e762-3115-4bcb-8d17-60007be4155d" providerId="ADAL" clId="{773E8CAC-1DB8-44F3-8D9E-EAD10BEE98E7}" dt="2023-07-05T09:14:37.660" v="9000" actId="14100"/>
          <ac:picMkLst>
            <pc:docMk/>
            <pc:sldMk cId="2489393301" sldId="317"/>
            <ac:picMk id="4" creationId="{86BC7BC8-7FC6-36FB-37C2-88C2E4491E69}"/>
          </ac:picMkLst>
        </pc:picChg>
        <pc:picChg chg="add del mod ord">
          <ac:chgData name="RICCARDO ALIOTTA" userId="8376e762-3115-4bcb-8d17-60007be4155d" providerId="ADAL" clId="{773E8CAC-1DB8-44F3-8D9E-EAD10BEE98E7}" dt="2023-07-05T09:14:32.314" v="8999" actId="478"/>
          <ac:picMkLst>
            <pc:docMk/>
            <pc:sldMk cId="2489393301" sldId="317"/>
            <ac:picMk id="8" creationId="{08CD7B4C-6936-6E40-B58D-7DAB0A83453D}"/>
          </ac:picMkLst>
        </pc:picChg>
      </pc:sldChg>
      <pc:sldChg chg="modSp mod">
        <pc:chgData name="RICCARDO ALIOTTA" userId="8376e762-3115-4bcb-8d17-60007be4155d" providerId="ADAL" clId="{773E8CAC-1DB8-44F3-8D9E-EAD10BEE98E7}" dt="2023-07-05T09:17:39.890" v="9075" actId="20577"/>
        <pc:sldMkLst>
          <pc:docMk/>
          <pc:sldMk cId="2847026764" sldId="318"/>
        </pc:sldMkLst>
        <pc:spChg chg="mod">
          <ac:chgData name="RICCARDO ALIOTTA" userId="8376e762-3115-4bcb-8d17-60007be4155d" providerId="ADAL" clId="{773E8CAC-1DB8-44F3-8D9E-EAD10BEE98E7}" dt="2023-07-05T09:17:39.890" v="9075" actId="20577"/>
          <ac:spMkLst>
            <pc:docMk/>
            <pc:sldMk cId="2847026764" sldId="318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36.347" v="9071" actId="20577"/>
        <pc:sldMkLst>
          <pc:docMk/>
          <pc:sldMk cId="952855133" sldId="319"/>
        </pc:sldMkLst>
        <pc:spChg chg="mod">
          <ac:chgData name="RICCARDO ALIOTTA" userId="8376e762-3115-4bcb-8d17-60007be4155d" providerId="ADAL" clId="{773E8CAC-1DB8-44F3-8D9E-EAD10BEE98E7}" dt="2023-07-05T09:17:36.347" v="9071" actId="20577"/>
          <ac:spMkLst>
            <pc:docMk/>
            <pc:sldMk cId="952855133" sldId="319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34.696" v="9067" actId="20577"/>
        <pc:sldMkLst>
          <pc:docMk/>
          <pc:sldMk cId="3282098007" sldId="320"/>
        </pc:sldMkLst>
        <pc:spChg chg="mod">
          <ac:chgData name="RICCARDO ALIOTTA" userId="8376e762-3115-4bcb-8d17-60007be4155d" providerId="ADAL" clId="{773E8CAC-1DB8-44F3-8D9E-EAD10BEE98E7}" dt="2023-07-05T09:17:34.696" v="9067" actId="20577"/>
          <ac:spMkLst>
            <pc:docMk/>
            <pc:sldMk cId="3282098007" sldId="320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32.754" v="9063" actId="20577"/>
        <pc:sldMkLst>
          <pc:docMk/>
          <pc:sldMk cId="4042837071" sldId="321"/>
        </pc:sldMkLst>
        <pc:spChg chg="mod">
          <ac:chgData name="RICCARDO ALIOTTA" userId="8376e762-3115-4bcb-8d17-60007be4155d" providerId="ADAL" clId="{773E8CAC-1DB8-44F3-8D9E-EAD10BEE98E7}" dt="2023-07-05T09:17:32.754" v="9063" actId="20577"/>
          <ac:spMkLst>
            <pc:docMk/>
            <pc:sldMk cId="4042837071" sldId="321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31.014" v="9059" actId="20577"/>
        <pc:sldMkLst>
          <pc:docMk/>
          <pc:sldMk cId="330619648" sldId="322"/>
        </pc:sldMkLst>
        <pc:spChg chg="mod">
          <ac:chgData name="RICCARDO ALIOTTA" userId="8376e762-3115-4bcb-8d17-60007be4155d" providerId="ADAL" clId="{773E8CAC-1DB8-44F3-8D9E-EAD10BEE98E7}" dt="2023-07-05T09:17:31.014" v="9059" actId="20577"/>
          <ac:spMkLst>
            <pc:docMk/>
            <pc:sldMk cId="330619648" sldId="322"/>
            <ac:spMk id="2" creationId="{00000000-0000-0000-0000-000000000000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09:17:29.567" v="9055" actId="20577"/>
        <pc:sldMkLst>
          <pc:docMk/>
          <pc:sldMk cId="2338853175" sldId="323"/>
        </pc:sldMkLst>
        <pc:spChg chg="mod">
          <ac:chgData name="RICCARDO ALIOTTA" userId="8376e762-3115-4bcb-8d17-60007be4155d" providerId="ADAL" clId="{773E8CAC-1DB8-44F3-8D9E-EAD10BEE98E7}" dt="2023-07-05T09:17:29.567" v="9055" actId="20577"/>
          <ac:spMkLst>
            <pc:docMk/>
            <pc:sldMk cId="2338853175" sldId="32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3.772" v="6115" actId="478"/>
          <ac:spMkLst>
            <pc:docMk/>
            <pc:sldMk cId="2338853175" sldId="323"/>
            <ac:spMk id="7" creationId="{A885D9E0-C21C-561C-BF46-5313C0F32F26}"/>
          </ac:spMkLst>
        </pc:spChg>
        <pc:picChg chg="add mod ord">
          <ac:chgData name="RICCARDO ALIOTTA" userId="8376e762-3115-4bcb-8d17-60007be4155d" providerId="ADAL" clId="{773E8CAC-1DB8-44F3-8D9E-EAD10BEE98E7}" dt="2023-07-05T09:13:53.843" v="8991" actId="1076"/>
          <ac:picMkLst>
            <pc:docMk/>
            <pc:sldMk cId="2338853175" sldId="323"/>
            <ac:picMk id="4" creationId="{606A41F6-4F14-58F5-D1A9-E313BC5B2EDF}"/>
          </ac:picMkLst>
        </pc:picChg>
        <pc:picChg chg="add del mod">
          <ac:chgData name="RICCARDO ALIOTTA" userId="8376e762-3115-4bcb-8d17-60007be4155d" providerId="ADAL" clId="{773E8CAC-1DB8-44F3-8D9E-EAD10BEE98E7}" dt="2023-07-05T08:38:10.421" v="6152" actId="478"/>
          <ac:picMkLst>
            <pc:docMk/>
            <pc:sldMk cId="2338853175" sldId="323"/>
            <ac:picMk id="4" creationId="{989240A5-CADD-A1FA-9D03-65FAEFB916AB}"/>
          </ac:picMkLst>
        </pc:picChg>
        <pc:picChg chg="add del mod ord">
          <ac:chgData name="RICCARDO ALIOTTA" userId="8376e762-3115-4bcb-8d17-60007be4155d" providerId="ADAL" clId="{773E8CAC-1DB8-44F3-8D9E-EAD10BEE98E7}" dt="2023-07-05T09:13:45.404" v="8987" actId="478"/>
          <ac:picMkLst>
            <pc:docMk/>
            <pc:sldMk cId="2338853175" sldId="323"/>
            <ac:picMk id="8" creationId="{8ED09FE3-E605-6110-ABDF-4C65FF0A3F0C}"/>
          </ac:picMkLst>
        </pc:picChg>
      </pc:sldChg>
      <pc:sldChg chg="modSp mod">
        <pc:chgData name="RICCARDO ALIOTTA" userId="8376e762-3115-4bcb-8d17-60007be4155d" providerId="ADAL" clId="{773E8CAC-1DB8-44F3-8D9E-EAD10BEE98E7}" dt="2023-07-05T09:17:27.776" v="9051" actId="20577"/>
        <pc:sldMkLst>
          <pc:docMk/>
          <pc:sldMk cId="3198333914" sldId="324"/>
        </pc:sldMkLst>
        <pc:spChg chg="mod">
          <ac:chgData name="RICCARDO ALIOTTA" userId="8376e762-3115-4bcb-8d17-60007be4155d" providerId="ADAL" clId="{773E8CAC-1DB8-44F3-8D9E-EAD10BEE98E7}" dt="2023-07-05T09:17:27.776" v="9051" actId="20577"/>
          <ac:spMkLst>
            <pc:docMk/>
            <pc:sldMk cId="3198333914" sldId="324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22.050" v="9047" actId="20577"/>
        <pc:sldMkLst>
          <pc:docMk/>
          <pc:sldMk cId="1745452359" sldId="325"/>
        </pc:sldMkLst>
        <pc:spChg chg="mod">
          <ac:chgData name="RICCARDO ALIOTTA" userId="8376e762-3115-4bcb-8d17-60007be4155d" providerId="ADAL" clId="{773E8CAC-1DB8-44F3-8D9E-EAD10BEE98E7}" dt="2023-07-05T09:17:22.050" v="9047" actId="20577"/>
          <ac:spMkLst>
            <pc:docMk/>
            <pc:sldMk cId="1745452359" sldId="325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19.774" v="9043" actId="20577"/>
        <pc:sldMkLst>
          <pc:docMk/>
          <pc:sldMk cId="902388414" sldId="326"/>
        </pc:sldMkLst>
        <pc:spChg chg="mod">
          <ac:chgData name="RICCARDO ALIOTTA" userId="8376e762-3115-4bcb-8d17-60007be4155d" providerId="ADAL" clId="{773E8CAC-1DB8-44F3-8D9E-EAD10BEE98E7}" dt="2023-07-05T09:17:19.774" v="9043" actId="20577"/>
          <ac:spMkLst>
            <pc:docMk/>
            <pc:sldMk cId="902388414" sldId="326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15.736" v="9039" actId="20577"/>
        <pc:sldMkLst>
          <pc:docMk/>
          <pc:sldMk cId="2398204351" sldId="327"/>
        </pc:sldMkLst>
        <pc:spChg chg="mod">
          <ac:chgData name="RICCARDO ALIOTTA" userId="8376e762-3115-4bcb-8d17-60007be4155d" providerId="ADAL" clId="{773E8CAC-1DB8-44F3-8D9E-EAD10BEE98E7}" dt="2023-07-05T09:17:15.736" v="9039" actId="20577"/>
          <ac:spMkLst>
            <pc:docMk/>
            <pc:sldMk cId="2398204351" sldId="327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7:12.715" v="9035" actId="20577"/>
        <pc:sldMkLst>
          <pc:docMk/>
          <pc:sldMk cId="2985165653" sldId="328"/>
        </pc:sldMkLst>
        <pc:spChg chg="mod">
          <ac:chgData name="RICCARDO ALIOTTA" userId="8376e762-3115-4bcb-8d17-60007be4155d" providerId="ADAL" clId="{773E8CAC-1DB8-44F3-8D9E-EAD10BEE98E7}" dt="2023-07-05T09:17:12.715" v="9035" actId="20577"/>
          <ac:spMkLst>
            <pc:docMk/>
            <pc:sldMk cId="2985165653" sldId="328"/>
            <ac:spMk id="2" creationId="{00000000-0000-0000-0000-000000000000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09:17:08.430" v="9031" actId="20577"/>
        <pc:sldMkLst>
          <pc:docMk/>
          <pc:sldMk cId="2311272482" sldId="329"/>
        </pc:sldMkLst>
        <pc:spChg chg="mod">
          <ac:chgData name="RICCARDO ALIOTTA" userId="8376e762-3115-4bcb-8d17-60007be4155d" providerId="ADAL" clId="{773E8CAC-1DB8-44F3-8D9E-EAD10BEE98E7}" dt="2023-07-05T09:17:08.430" v="9031" actId="20577"/>
          <ac:spMkLst>
            <pc:docMk/>
            <pc:sldMk cId="2311272482" sldId="32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7.843" v="6116" actId="478"/>
          <ac:spMkLst>
            <pc:docMk/>
            <pc:sldMk cId="2311272482" sldId="329"/>
            <ac:spMk id="7" creationId="{A885D9E0-C21C-561C-BF46-5313C0F32F26}"/>
          </ac:spMkLst>
        </pc:spChg>
        <pc:picChg chg="add mod ord">
          <ac:chgData name="RICCARDO ALIOTTA" userId="8376e762-3115-4bcb-8d17-60007be4155d" providerId="ADAL" clId="{773E8CAC-1DB8-44F3-8D9E-EAD10BEE98E7}" dt="2023-07-05T09:16:14.693" v="9019" actId="14100"/>
          <ac:picMkLst>
            <pc:docMk/>
            <pc:sldMk cId="2311272482" sldId="329"/>
            <ac:picMk id="4" creationId="{5757832F-10FE-044E-C73C-0DDDF7DF2F82}"/>
          </ac:picMkLst>
        </pc:picChg>
        <pc:picChg chg="add del mod">
          <ac:chgData name="RICCARDO ALIOTTA" userId="8376e762-3115-4bcb-8d17-60007be4155d" providerId="ADAL" clId="{773E8CAC-1DB8-44F3-8D9E-EAD10BEE98E7}" dt="2023-07-05T08:38:56.483" v="6160" actId="478"/>
          <ac:picMkLst>
            <pc:docMk/>
            <pc:sldMk cId="2311272482" sldId="329"/>
            <ac:picMk id="4" creationId="{F4CCEF0F-0733-6860-D0BA-4F5B2F5411FD}"/>
          </ac:picMkLst>
        </pc:picChg>
        <pc:picChg chg="add del mod ord">
          <ac:chgData name="RICCARDO ALIOTTA" userId="8376e762-3115-4bcb-8d17-60007be4155d" providerId="ADAL" clId="{773E8CAC-1DB8-44F3-8D9E-EAD10BEE98E7}" dt="2023-07-05T09:16:11.499" v="9018" actId="478"/>
          <ac:picMkLst>
            <pc:docMk/>
            <pc:sldMk cId="2311272482" sldId="329"/>
            <ac:picMk id="8" creationId="{6A4BAA39-916B-4FC5-C0E2-040A496C6A72}"/>
          </ac:picMkLst>
        </pc:picChg>
      </pc:sldChg>
      <pc:sldChg chg="modSp mod">
        <pc:chgData name="RICCARDO ALIOTTA" userId="8376e762-3115-4bcb-8d17-60007be4155d" providerId="ADAL" clId="{773E8CAC-1DB8-44F3-8D9E-EAD10BEE98E7}" dt="2023-07-05T09:17:02.486" v="9027" actId="20577"/>
        <pc:sldMkLst>
          <pc:docMk/>
          <pc:sldMk cId="2600216415" sldId="330"/>
        </pc:sldMkLst>
        <pc:spChg chg="mod">
          <ac:chgData name="RICCARDO ALIOTTA" userId="8376e762-3115-4bcb-8d17-60007be4155d" providerId="ADAL" clId="{773E8CAC-1DB8-44F3-8D9E-EAD10BEE98E7}" dt="2023-07-05T09:17:02.486" v="9027" actId="20577"/>
          <ac:spMkLst>
            <pc:docMk/>
            <pc:sldMk cId="2600216415" sldId="330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9:16:57.389" v="9023" actId="20577"/>
        <pc:sldMkLst>
          <pc:docMk/>
          <pc:sldMk cId="2989651758" sldId="331"/>
        </pc:sldMkLst>
        <pc:spChg chg="mod">
          <ac:chgData name="RICCARDO ALIOTTA" userId="8376e762-3115-4bcb-8d17-60007be4155d" providerId="ADAL" clId="{773E8CAC-1DB8-44F3-8D9E-EAD10BEE98E7}" dt="2023-07-05T09:16:57.389" v="9023" actId="20577"/>
          <ac:spMkLst>
            <pc:docMk/>
            <pc:sldMk cId="2989651758" sldId="331"/>
            <ac:spMk id="2" creationId="{00000000-0000-0000-0000-000000000000}"/>
          </ac:spMkLst>
        </pc:spChg>
      </pc:sldChg>
      <pc:sldChg chg="modSp mod">
        <pc:chgData name="RICCARDO ALIOTTA" userId="8376e762-3115-4bcb-8d17-60007be4155d" providerId="ADAL" clId="{773E8CAC-1DB8-44F3-8D9E-EAD10BEE98E7}" dt="2023-07-05T08:49:55.666" v="6664" actId="20577"/>
        <pc:sldMkLst>
          <pc:docMk/>
          <pc:sldMk cId="4015908808" sldId="332"/>
        </pc:sldMkLst>
        <pc:spChg chg="mod">
          <ac:chgData name="RICCARDO ALIOTTA" userId="8376e762-3115-4bcb-8d17-60007be4155d" providerId="ADAL" clId="{773E8CAC-1DB8-44F3-8D9E-EAD10BEE98E7}" dt="2023-07-05T08:49:55.666" v="6664" actId="20577"/>
          <ac:spMkLst>
            <pc:docMk/>
            <pc:sldMk cId="4015908808" sldId="332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08:00.439" v="5251" actId="20577"/>
          <ac:spMkLst>
            <pc:docMk/>
            <pc:sldMk cId="4015908808" sldId="332"/>
            <ac:spMk id="5" creationId="{B20ECC2E-37A2-FFC1-132C-2EE445D89B9B}"/>
          </ac:spMkLst>
        </pc:spChg>
      </pc:sldChg>
      <pc:sldChg chg="addSp modSp add mod">
        <pc:chgData name="RICCARDO ALIOTTA" userId="8376e762-3115-4bcb-8d17-60007be4155d" providerId="ADAL" clId="{773E8CAC-1DB8-44F3-8D9E-EAD10BEE98E7}" dt="2023-07-05T09:17:50.347" v="9095" actId="20577"/>
        <pc:sldMkLst>
          <pc:docMk/>
          <pc:sldMk cId="3908086676" sldId="333"/>
        </pc:sldMkLst>
        <pc:spChg chg="mod">
          <ac:chgData name="RICCARDO ALIOTTA" userId="8376e762-3115-4bcb-8d17-60007be4155d" providerId="ADAL" clId="{773E8CAC-1DB8-44F3-8D9E-EAD10BEE98E7}" dt="2023-07-05T09:17:50.347" v="9095" actId="20577"/>
          <ac:spMkLst>
            <pc:docMk/>
            <pc:sldMk cId="3908086676" sldId="333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09:34.084" v="5291" actId="20577"/>
          <ac:spMkLst>
            <pc:docMk/>
            <pc:sldMk cId="3908086676" sldId="333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5:29.258" v="5397" actId="1076"/>
          <ac:picMkLst>
            <pc:docMk/>
            <pc:sldMk cId="3908086676" sldId="333"/>
            <ac:picMk id="4" creationId="{E91CADAE-EDC5-F7C4-59F1-AF25E17EC949}"/>
          </ac:picMkLst>
        </pc:picChg>
      </pc:sldChg>
      <pc:sldChg chg="addSp modSp add mod">
        <pc:chgData name="RICCARDO ALIOTTA" userId="8376e762-3115-4bcb-8d17-60007be4155d" providerId="ADAL" clId="{773E8CAC-1DB8-44F3-8D9E-EAD10BEE98E7}" dt="2023-07-05T09:17:48.170" v="9091" actId="20577"/>
        <pc:sldMkLst>
          <pc:docMk/>
          <pc:sldMk cId="2727343510" sldId="334"/>
        </pc:sldMkLst>
        <pc:spChg chg="mod">
          <ac:chgData name="RICCARDO ALIOTTA" userId="8376e762-3115-4bcb-8d17-60007be4155d" providerId="ADAL" clId="{773E8CAC-1DB8-44F3-8D9E-EAD10BEE98E7}" dt="2023-07-05T09:17:48.170" v="9091" actId="20577"/>
          <ac:spMkLst>
            <pc:docMk/>
            <pc:sldMk cId="2727343510" sldId="33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09:46.922" v="5324" actId="20577"/>
          <ac:spMkLst>
            <pc:docMk/>
            <pc:sldMk cId="2727343510" sldId="334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4:47.740" v="5391" actId="1076"/>
          <ac:picMkLst>
            <pc:docMk/>
            <pc:sldMk cId="2727343510" sldId="334"/>
            <ac:picMk id="4" creationId="{FFD6BF0D-5799-39DF-FDBE-068B6298A864}"/>
          </ac:picMkLst>
        </pc:picChg>
      </pc:sldChg>
      <pc:sldChg chg="addSp modSp add mod">
        <pc:chgData name="RICCARDO ALIOTTA" userId="8376e762-3115-4bcb-8d17-60007be4155d" providerId="ADAL" clId="{773E8CAC-1DB8-44F3-8D9E-EAD10BEE98E7}" dt="2023-07-05T09:17:46.375" v="9087" actId="20577"/>
        <pc:sldMkLst>
          <pc:docMk/>
          <pc:sldMk cId="1180241291" sldId="335"/>
        </pc:sldMkLst>
        <pc:spChg chg="mod">
          <ac:chgData name="RICCARDO ALIOTTA" userId="8376e762-3115-4bcb-8d17-60007be4155d" providerId="ADAL" clId="{773E8CAC-1DB8-44F3-8D9E-EAD10BEE98E7}" dt="2023-07-05T09:17:46.375" v="9087" actId="20577"/>
          <ac:spMkLst>
            <pc:docMk/>
            <pc:sldMk cId="1180241291" sldId="335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10:04.260" v="5341" actId="20577"/>
          <ac:spMkLst>
            <pc:docMk/>
            <pc:sldMk cId="1180241291" sldId="33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5T08:12:39.595" v="5369"/>
          <ac:picMkLst>
            <pc:docMk/>
            <pc:sldMk cId="1180241291" sldId="335"/>
            <ac:picMk id="3" creationId="{A5B0BD9D-F407-F200-1011-9410B8B27398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09:17:43.793" v="9083" actId="20577"/>
        <pc:sldMkLst>
          <pc:docMk/>
          <pc:sldMk cId="2935540746" sldId="336"/>
        </pc:sldMkLst>
        <pc:spChg chg="mod">
          <ac:chgData name="RICCARDO ALIOTTA" userId="8376e762-3115-4bcb-8d17-60007be4155d" providerId="ADAL" clId="{773E8CAC-1DB8-44F3-8D9E-EAD10BEE98E7}" dt="2023-07-05T09:17:43.793" v="9083" actId="20577"/>
          <ac:spMkLst>
            <pc:docMk/>
            <pc:sldMk cId="2935540746" sldId="336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10:29.590" v="5353" actId="20577"/>
          <ac:spMkLst>
            <pc:docMk/>
            <pc:sldMk cId="2935540746" sldId="336"/>
            <ac:spMk id="13" creationId="{87E2166D-4878-B085-7B41-D1A755064141}"/>
          </ac:spMkLst>
        </pc:spChg>
        <pc:picChg chg="add del mod ord">
          <ac:chgData name="RICCARDO ALIOTTA" userId="8376e762-3115-4bcb-8d17-60007be4155d" providerId="ADAL" clId="{773E8CAC-1DB8-44F3-8D9E-EAD10BEE98E7}" dt="2023-07-05T08:11:36.256" v="5359" actId="478"/>
          <ac:picMkLst>
            <pc:docMk/>
            <pc:sldMk cId="2935540746" sldId="336"/>
            <ac:picMk id="4" creationId="{AE2A2586-4EE7-B4BE-EFBA-9DF5FB50E778}"/>
          </ac:picMkLst>
        </pc:picChg>
        <pc:picChg chg="add del mod">
          <ac:chgData name="RICCARDO ALIOTTA" userId="8376e762-3115-4bcb-8d17-60007be4155d" providerId="ADAL" clId="{773E8CAC-1DB8-44F3-8D9E-EAD10BEE98E7}" dt="2023-07-05T08:12:47.726" v="5370" actId="478"/>
          <ac:picMkLst>
            <pc:docMk/>
            <pc:sldMk cId="2935540746" sldId="336"/>
            <ac:picMk id="6" creationId="{96A6D251-BC6C-0A51-CFF5-9747DFB305E9}"/>
          </ac:picMkLst>
        </pc:picChg>
        <pc:picChg chg="add mod ord">
          <ac:chgData name="RICCARDO ALIOTTA" userId="8376e762-3115-4bcb-8d17-60007be4155d" providerId="ADAL" clId="{773E8CAC-1DB8-44F3-8D9E-EAD10BEE98E7}" dt="2023-07-05T08:14:10.915" v="5384" actId="1076"/>
          <ac:picMkLst>
            <pc:docMk/>
            <pc:sldMk cId="2935540746" sldId="336"/>
            <ac:picMk id="8" creationId="{E7C72BAE-5FAA-C357-7480-8C1A03DE9C73}"/>
          </ac:picMkLst>
        </pc:picChg>
      </pc:sldChg>
      <pc:sldChg chg="addSp delSp modSp add mod delAnim modAnim">
        <pc:chgData name="RICCARDO ALIOTTA" userId="8376e762-3115-4bcb-8d17-60007be4155d" providerId="ADAL" clId="{773E8CAC-1DB8-44F3-8D9E-EAD10BEE98E7}" dt="2023-07-05T09:17:51.851" v="9099" actId="20577"/>
        <pc:sldMkLst>
          <pc:docMk/>
          <pc:sldMk cId="1759234825" sldId="337"/>
        </pc:sldMkLst>
        <pc:spChg chg="mod">
          <ac:chgData name="RICCARDO ALIOTTA" userId="8376e762-3115-4bcb-8d17-60007be4155d" providerId="ADAL" clId="{773E8CAC-1DB8-44F3-8D9E-EAD10BEE98E7}" dt="2023-07-05T09:17:51.851" v="9099" actId="20577"/>
          <ac:spMkLst>
            <pc:docMk/>
            <pc:sldMk cId="1759234825" sldId="337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29:44.753" v="6112" actId="20577"/>
          <ac:spMkLst>
            <pc:docMk/>
            <pc:sldMk cId="1759234825" sldId="337"/>
            <ac:spMk id="3" creationId="{54A73BB5-C377-D562-FB4D-ED38C788F7BF}"/>
          </ac:spMkLst>
        </pc:spChg>
        <pc:spChg chg="add mod">
          <ac:chgData name="RICCARDO ALIOTTA" userId="8376e762-3115-4bcb-8d17-60007be4155d" providerId="ADAL" clId="{773E8CAC-1DB8-44F3-8D9E-EAD10BEE98E7}" dt="2023-07-05T08:17:33.675" v="5400"/>
          <ac:spMkLst>
            <pc:docMk/>
            <pc:sldMk cId="1759234825" sldId="337"/>
            <ac:spMk id="4" creationId="{B71728CF-75C8-BBF4-BBBB-588029BEB82F}"/>
          </ac:spMkLst>
        </pc:spChg>
        <pc:spChg chg="del">
          <ac:chgData name="RICCARDO ALIOTTA" userId="8376e762-3115-4bcb-8d17-60007be4155d" providerId="ADAL" clId="{773E8CAC-1DB8-44F3-8D9E-EAD10BEE98E7}" dt="2023-07-05T08:17:33.050" v="5399" actId="478"/>
          <ac:spMkLst>
            <pc:docMk/>
            <pc:sldMk cId="1759234825" sldId="337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5T08:24:06.938" v="6009" actId="20577"/>
          <ac:spMkLst>
            <pc:docMk/>
            <pc:sldMk cId="1759234825" sldId="337"/>
            <ac:spMk id="6" creationId="{9B2DDEF2-4E19-516D-FE98-A16037DCA7D3}"/>
          </ac:spMkLst>
        </pc:spChg>
        <pc:spChg chg="del">
          <ac:chgData name="RICCARDO ALIOTTA" userId="8376e762-3115-4bcb-8d17-60007be4155d" providerId="ADAL" clId="{773E8CAC-1DB8-44F3-8D9E-EAD10BEE98E7}" dt="2023-07-05T08:33:16.942" v="6113" actId="478"/>
          <ac:spMkLst>
            <pc:docMk/>
            <pc:sldMk cId="1759234825" sldId="337"/>
            <ac:spMk id="7" creationId="{A885D9E0-C21C-561C-BF46-5313C0F32F26}"/>
          </ac:spMkLst>
        </pc:spChg>
        <pc:picChg chg="add mod ord">
          <ac:chgData name="RICCARDO ALIOTTA" userId="8376e762-3115-4bcb-8d17-60007be4155d" providerId="ADAL" clId="{773E8CAC-1DB8-44F3-8D9E-EAD10BEE98E7}" dt="2023-07-05T09:15:13.141" v="9008" actId="14100"/>
          <ac:picMkLst>
            <pc:docMk/>
            <pc:sldMk cId="1759234825" sldId="337"/>
            <ac:picMk id="5" creationId="{3AF69E3D-C42A-5D4D-D3D8-93E218224789}"/>
          </ac:picMkLst>
        </pc:picChg>
        <pc:picChg chg="add del mod">
          <ac:chgData name="RICCARDO ALIOTTA" userId="8376e762-3115-4bcb-8d17-60007be4155d" providerId="ADAL" clId="{773E8CAC-1DB8-44F3-8D9E-EAD10BEE98E7}" dt="2023-07-05T09:15:07.247" v="9007" actId="478"/>
          <ac:picMkLst>
            <pc:docMk/>
            <pc:sldMk cId="1759234825" sldId="337"/>
            <ac:picMk id="8" creationId="{19970A77-9049-152B-7A0A-13748E7B98DF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0:16:25.587" v="8979" actId="20577"/>
        <pc:sldMkLst>
          <pc:docMk/>
          <pc:sldMk cId="3010224734" sldId="338"/>
        </pc:sldMkLst>
        <pc:spChg chg="add mod">
          <ac:chgData name="RICCARDO ALIOTTA" userId="8376e762-3115-4bcb-8d17-60007be4155d" providerId="ADAL" clId="{773E8CAC-1DB8-44F3-8D9E-EAD10BEE98E7}" dt="2023-07-05T10:16:25.587" v="8979" actId="20577"/>
          <ac:spMkLst>
            <pc:docMk/>
            <pc:sldMk cId="3010224734" sldId="338"/>
            <ac:spMk id="3" creationId="{31D2328C-C159-B299-50BA-73E7A42F32EF}"/>
          </ac:spMkLst>
        </pc:spChg>
        <pc:spChg chg="mod">
          <ac:chgData name="RICCARDO ALIOTTA" userId="8376e762-3115-4bcb-8d17-60007be4155d" providerId="ADAL" clId="{773E8CAC-1DB8-44F3-8D9E-EAD10BEE98E7}" dt="2023-07-05T09:55:12.092" v="6720" actId="20577"/>
          <ac:spMkLst>
            <pc:docMk/>
            <pc:sldMk cId="3010224734" sldId="338"/>
            <ac:spMk id="5" creationId="{B20ECC2E-37A2-FFC1-132C-2EE445D89B9B}"/>
          </ac:spMkLst>
        </pc:spChg>
        <pc:picChg chg="del">
          <ac:chgData name="RICCARDO ALIOTTA" userId="8376e762-3115-4bcb-8d17-60007be4155d" providerId="ADAL" clId="{773E8CAC-1DB8-44F3-8D9E-EAD10BEE98E7}" dt="2023-07-05T09:54:59.882" v="6707" actId="478"/>
          <ac:picMkLst>
            <pc:docMk/>
            <pc:sldMk cId="3010224734" sldId="338"/>
            <ac:picMk id="8" creationId="{FE258A36-5066-E116-ACB3-130A21EFE414}"/>
          </ac:picMkLst>
        </pc:picChg>
      </pc:sldChg>
      <pc:sldChg chg="modSp add del mod">
        <pc:chgData name="RICCARDO ALIOTTA" userId="8376e762-3115-4bcb-8d17-60007be4155d" providerId="ADAL" clId="{773E8CAC-1DB8-44F3-8D9E-EAD10BEE98E7}" dt="2023-07-05T09:54:53.245" v="6705"/>
        <pc:sldMkLst>
          <pc:docMk/>
          <pc:sldMk cId="3338131364" sldId="338"/>
        </pc:sldMkLst>
        <pc:spChg chg="mod">
          <ac:chgData name="RICCARDO ALIOTTA" userId="8376e762-3115-4bcb-8d17-60007be4155d" providerId="ADAL" clId="{773E8CAC-1DB8-44F3-8D9E-EAD10BEE98E7}" dt="2023-07-05T09:54:52.441" v="6703" actId="20577"/>
          <ac:spMkLst>
            <pc:docMk/>
            <pc:sldMk cId="3338131364" sldId="338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9:54:52.821" v="6704" actId="1076"/>
          <ac:spMkLst>
            <pc:docMk/>
            <pc:sldMk cId="3338131364" sldId="338"/>
            <ac:spMk id="3" creationId="{D0AD5391-70E2-4964-F8B0-A7A671F8C4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9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9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28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4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0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9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81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1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9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0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65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8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0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91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8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886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23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7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39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1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3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75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5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0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79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1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6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86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95D45E-A0A7-3FC4-55EE-DC06EEC8CDF0}"/>
              </a:ext>
            </a:extLst>
          </p:cNvPr>
          <p:cNvSpPr/>
          <p:nvPr/>
        </p:nvSpPr>
        <p:spPr>
          <a:xfrm>
            <a:off x="678113" y="5468701"/>
            <a:ext cx="1624665" cy="1246909"/>
          </a:xfrm>
          <a:prstGeom prst="rect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5325235"/>
            <a:ext cx="12192000" cy="1532759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E2C22-6410-BFCC-7E75-61F3EF3439F3}"/>
              </a:ext>
            </a:extLst>
          </p:cNvPr>
          <p:cNvSpPr/>
          <p:nvPr/>
        </p:nvSpPr>
        <p:spPr>
          <a:xfrm>
            <a:off x="2980891" y="5468701"/>
            <a:ext cx="1624665" cy="12469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7FBD8-41E3-EFCA-B9B5-AF6BBD13CA89}"/>
              </a:ext>
            </a:extLst>
          </p:cNvPr>
          <p:cNvSpPr/>
          <p:nvPr/>
        </p:nvSpPr>
        <p:spPr>
          <a:xfrm>
            <a:off x="5283669" y="5468701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1"/>
            <a:ext cx="1187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5" y="2611974"/>
            <a:ext cx="118802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PLANNING AND CONTROL FOR</a:t>
            </a:r>
            <a:b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</a:b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 FULLY ACTUATED HEXACOPTER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>
                <a:latin typeface="Century Gothic"/>
                <a:cs typeface="Century Gothic"/>
              </a:rPr>
              <a:t>		Federico Esposito						Prof.</a:t>
            </a:r>
            <a:br>
              <a:rPr lang="it-IT" sz="2000">
                <a:latin typeface="Century Gothic"/>
                <a:cs typeface="Century Gothic"/>
              </a:rPr>
            </a:br>
            <a:r>
              <a:rPr lang="it-IT" sz="2000">
                <a:latin typeface="Century Gothic"/>
                <a:cs typeface="Century Gothic"/>
              </a:rPr>
              <a:t>		P38000142							Fabio Ruggiero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>
                <a:latin typeface="Century Gothic"/>
                <a:cs typeface="Century Gothic"/>
              </a:rPr>
              <a:t>		Riccardo Aliotta						</a:t>
            </a:r>
            <a:r>
              <a:rPr lang="it-IT" sz="2000" err="1">
                <a:latin typeface="Century Gothic"/>
                <a:cs typeface="Century Gothic"/>
              </a:rPr>
              <a:t>Academic</a:t>
            </a:r>
            <a:r>
              <a:rPr lang="it-IT" sz="2000">
                <a:latin typeface="Century Gothic"/>
                <a:cs typeface="Century Gothic"/>
              </a:rPr>
              <a:t> </a:t>
            </a:r>
            <a:r>
              <a:rPr lang="it-IT" sz="2000" err="1">
                <a:latin typeface="Century Gothic"/>
                <a:cs typeface="Century Gothic"/>
              </a:rPr>
              <a:t>Year</a:t>
            </a:r>
            <a:r>
              <a:rPr lang="it-IT" sz="2000">
                <a:latin typeface="Century Gothic"/>
                <a:cs typeface="Century Gothic"/>
              </a:rPr>
              <a:t>:</a:t>
            </a:r>
            <a:br>
              <a:rPr lang="it-IT" sz="2000">
                <a:latin typeface="Century Gothic"/>
                <a:cs typeface="Century Gothic"/>
              </a:rPr>
            </a:br>
            <a:r>
              <a:rPr lang="it-IT" sz="2000">
                <a:latin typeface="Century Gothic"/>
                <a:cs typeface="Century Gothic"/>
              </a:rPr>
              <a:t>		P38000143							2022/2023</a:t>
            </a:r>
            <a:br>
              <a:rPr lang="it-IT" sz="2800">
                <a:latin typeface="Century Gothic"/>
                <a:cs typeface="Century Gothic"/>
              </a:rPr>
            </a:br>
            <a:r>
              <a:rPr lang="it-IT" sz="2800">
                <a:latin typeface="Century Gothic"/>
                <a:cs typeface="Century Gothic"/>
              </a:rPr>
              <a:t>									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1380697" y="2214611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FINAL PROJECT FIELD AND SERVICE ROBOTICS</a:t>
            </a:r>
          </a:p>
        </p:txBody>
      </p:sp>
      <p:pic>
        <p:nvPicPr>
          <p:cNvPr id="8" name="Immagine 7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9144F0D6-EE83-B3D4-8D03-58ED1003A6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0476" t="24322" r="21531" b="22451"/>
          <a:stretch/>
        </p:blipFill>
        <p:spPr>
          <a:xfrm>
            <a:off x="678113" y="5474385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5451A26-1BF8-EA50-FE9B-1B7D36F80E5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0891" y="5471498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93FB4DBE-A972-DFD0-52CE-0C4AE47E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004" y="5763427"/>
            <a:ext cx="1593329" cy="656373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ECC0765-9A2A-F13F-53B5-237B1369DB0B}"/>
              </a:ext>
            </a:extLst>
          </p:cNvPr>
          <p:cNvSpPr/>
          <p:nvPr/>
        </p:nvSpPr>
        <p:spPr>
          <a:xfrm>
            <a:off x="7586447" y="5474385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magine 19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493C0CBC-45CD-8102-FC15-A6A913440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781" y="5763427"/>
            <a:ext cx="1593327" cy="639673"/>
          </a:xfrm>
          <a:prstGeom prst="rect">
            <a:avLst/>
          </a:prstGeom>
        </p:spPr>
      </p:pic>
      <p:pic>
        <p:nvPicPr>
          <p:cNvPr id="24" name="Immagine 2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15AE0232-3648-1DA1-A8E3-166F90CF22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73557" y="5475694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/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estimators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were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implemented</a:t>
                </a:r>
                <a:r>
                  <a:rPr lang="it-IT" sz="2000">
                    <a:latin typeface="Century Gothic" panose="020B0502020202020204" pitchFamily="34" charset="0"/>
                  </a:rPr>
                  <a:t> in </a:t>
                </a:r>
                <a:r>
                  <a:rPr lang="it-IT" sz="2000" err="1">
                    <a:latin typeface="Century Gothic" panose="020B0502020202020204" pitchFamily="34" charset="0"/>
                  </a:rPr>
                  <a:t>their</a:t>
                </a:r>
                <a:r>
                  <a:rPr lang="it-IT" sz="2000">
                    <a:latin typeface="Century Gothic" panose="020B0502020202020204" pitchFamily="34" charset="0"/>
                  </a:rPr>
                  <a:t> standard </a:t>
                </a:r>
                <a:r>
                  <a:rPr lang="it-IT" sz="2000" err="1">
                    <a:latin typeface="Century Gothic" panose="020B0502020202020204" pitchFamily="34" charset="0"/>
                  </a:rPr>
                  <a:t>form</a:t>
                </a:r>
                <a:r>
                  <a:rPr lang="it-IT" sz="2000">
                    <a:latin typeface="Century Gothic" panose="020B0502020202020204" pitchFamily="34" charset="0"/>
                  </a:rPr>
                  <a:t> and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third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order</a:t>
                </a:r>
                <a:r>
                  <a:rPr lang="it-IT" sz="2000">
                    <a:latin typeface="Century Gothic" panose="020B0502020202020204" pitchFamily="34" charset="0"/>
                  </a:rPr>
                  <a:t>, and the transfer </a:t>
                </a:r>
                <a:r>
                  <a:rPr lang="it-IT" sz="2000" err="1">
                    <a:latin typeface="Century Gothic" panose="020B0502020202020204" pitchFamily="34" charset="0"/>
                  </a:rPr>
                  <a:t>function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describes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their</a:t>
                </a:r>
                <a:r>
                  <a:rPr lang="it-IT" sz="2000">
                    <a:latin typeface="Century Gothic" panose="020B0502020202020204" pitchFamily="34" charset="0"/>
                  </a:rPr>
                  <a:t> working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designed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controller, </a:t>
                </a:r>
                <a:r>
                  <a:rPr lang="it-IT" sz="2000" err="1">
                    <a:latin typeface="Century Gothic" panose="020B0502020202020204" pitchFamily="34" charset="0"/>
                  </a:rPr>
                  <a:t>changing</a:t>
                </a:r>
                <a:r>
                  <a:rPr lang="it-IT" sz="2000">
                    <a:latin typeface="Century Gothic" panose="020B0502020202020204" pitchFamily="34" charset="0"/>
                  </a:rPr>
                  <a:t> the position of the triple pole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it-IT" sz="2000" dirty="0">
                            <a:latin typeface="Century Gothic" panose="020B0502020202020204" pitchFamily="34" charset="0"/>
                          </a:rPr>
                          <m:t>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RPY drone model,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and the derivative of the Euler </a:t>
                </a:r>
                <a:r>
                  <a:rPr lang="it-IT" sz="2000" err="1">
                    <a:latin typeface="Century Gothic" panose="020B0502020202020204" pitchFamily="34" charset="0"/>
                  </a:rPr>
                  <a:t>angles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100.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blipFill>
                <a:blip r:embed="rId4"/>
                <a:stretch>
                  <a:fillRect l="-474" t="-1355" b="-37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RPY AND COORDINATE-FREE ESTIMATORS</a:t>
            </a:r>
          </a:p>
        </p:txBody>
      </p:sp>
      <p:pic>
        <p:nvPicPr>
          <p:cNvPr id="5" name="Immagine 4" descr="Immagine che contiene schermata, testo, diagramma, Carattere">
            <a:extLst>
              <a:ext uri="{FF2B5EF4-FFF2-40B4-BE49-F238E27FC236}">
                <a16:creationId xmlns:a16="http://schemas.microsoft.com/office/drawing/2014/main" id="{C1BE1177-8995-011C-1202-9E970F37E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33" y="3534308"/>
            <a:ext cx="7008325" cy="26517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/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coordinate-free drone model,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inertia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50.</a:t>
                </a:r>
              </a:p>
              <a:p>
                <a:endParaRPr lang="it-IT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blipFill>
                <a:blip r:embed="rId6"/>
                <a:stretch>
                  <a:fillRect l="-1231" t="-1285" r="-1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7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eometric_Resized">
            <a:hlinkClick r:id="" action="ppaction://media"/>
            <a:extLst>
              <a:ext uri="{FF2B5EF4-FFF2-40B4-BE49-F238E27FC236}">
                <a16:creationId xmlns:a16="http://schemas.microsoft.com/office/drawing/2014/main" id="{3AF69E3D-C42A-5D4D-D3D8-93E218224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5024" y="1578915"/>
            <a:ext cx="4726976" cy="2926094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Geometric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control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stabilize</a:t>
                </a:r>
                <a:r>
                  <a:rPr lang="it-IT" sz="2000">
                    <a:latin typeface="Century Gothic" panose="020B0502020202020204" pitchFamily="34" charset="0"/>
                  </a:rPr>
                  <a:t> the tracking of the linear part, </a:t>
                </a:r>
                <a:r>
                  <a:rPr lang="it-IT" sz="200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using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rest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get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heading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direction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achieved</a:t>
                </a:r>
                <a:r>
                  <a:rPr lang="it-IT" sz="2000">
                    <a:latin typeface="Century Gothic" panose="020B0502020202020204" pitchFamily="34" charset="0"/>
                  </a:rPr>
                  <a:t> by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applying</a:t>
                </a:r>
                <a:r>
                  <a:rPr lang="it-IT" sz="200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on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 in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-loop, and computing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 in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-loop.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>
                    <a:latin typeface="Century Gothic" panose="020B0502020202020204" pitchFamily="34" charset="0"/>
                  </a:rPr>
                  <a:t> and no position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blipFill>
                <a:blip r:embed="rId7"/>
                <a:stretch>
                  <a:fillRect l="-778" t="-1047" b="-2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100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1, 1,  10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2.5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=0.2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nn-NO" sz="2000"/>
                </a:b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blipFill>
                <a:blip r:embed="rId8"/>
                <a:stretch>
                  <a:fillRect t="-21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1728CF-75C8-BBF4-BBBB-588029BEB82F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</a:t>
            </a:r>
          </a:p>
        </p:txBody>
      </p:sp>
    </p:spTree>
    <p:extLst>
      <p:ext uri="{BB962C8B-B14F-4D97-AF65-F5344CB8AC3E}">
        <p14:creationId xmlns:p14="http://schemas.microsoft.com/office/powerpoint/2010/main" val="1759234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91CADAE-EDC5-F7C4-59F1-AF25E17E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847685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ERRORS)</a:t>
            </a:r>
          </a:p>
        </p:txBody>
      </p:sp>
    </p:spTree>
    <p:extLst>
      <p:ext uri="{BB962C8B-B14F-4D97-AF65-F5344CB8AC3E}">
        <p14:creationId xmlns:p14="http://schemas.microsoft.com/office/powerpoint/2010/main" val="3908086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Parallelo, schermata&#10;&#10;Descrizione generata automaticamente">
            <a:extLst>
              <a:ext uri="{FF2B5EF4-FFF2-40B4-BE49-F238E27FC236}">
                <a16:creationId xmlns:a16="http://schemas.microsoft.com/office/drawing/2014/main" id="{FFD6BF0D-5799-39DF-FDBE-068B6298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699132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INPUTS)</a:t>
            </a:r>
          </a:p>
        </p:txBody>
      </p:sp>
    </p:spTree>
    <p:extLst>
      <p:ext uri="{BB962C8B-B14F-4D97-AF65-F5344CB8AC3E}">
        <p14:creationId xmlns:p14="http://schemas.microsoft.com/office/powerpoint/2010/main" val="272734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(REFERENCE ANGLES)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5B0BD9D-F407-F200-1011-9410B8B2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03" y="847685"/>
            <a:ext cx="7452193" cy="55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1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E7C72BAE-5FAA-C357-7480-8C1A03D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1023730"/>
            <a:ext cx="12192000" cy="5442721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(ESTIMATES)</a:t>
            </a:r>
          </a:p>
        </p:txBody>
      </p:sp>
    </p:spTree>
    <p:extLst>
      <p:ext uri="{BB962C8B-B14F-4D97-AF65-F5344CB8AC3E}">
        <p14:creationId xmlns:p14="http://schemas.microsoft.com/office/powerpoint/2010/main" val="2935540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erarchical_Resized">
            <a:hlinkClick r:id="" action="ppaction://media"/>
            <a:extLst>
              <a:ext uri="{FF2B5EF4-FFF2-40B4-BE49-F238E27FC236}">
                <a16:creationId xmlns:a16="http://schemas.microsoft.com/office/drawing/2014/main" id="{86BC7BC8-7FC6-36FB-37C2-88C2E4491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0811" y="1578915"/>
            <a:ext cx="4741190" cy="2913202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reach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two</a:t>
                </a:r>
                <a:r>
                  <a:rPr lang="it-IT" sz="2000">
                    <a:latin typeface="Century Gothic" panose="020B0502020202020204" pitchFamily="34" charset="0"/>
                  </a:rPr>
                  <a:t> linear </a:t>
                </a:r>
                <a:r>
                  <a:rPr lang="it-IT" sz="2000" err="1">
                    <a:latin typeface="Century Gothic" panose="020B0502020202020204" pitchFamily="34" charset="0"/>
                  </a:rPr>
                  <a:t>subsystems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with a </a:t>
                </a:r>
                <a:r>
                  <a:rPr lang="it-IT" sz="2000" err="1">
                    <a:latin typeface="Century Gothic" panose="020B0502020202020204" pitchFamily="34" charset="0"/>
                  </a:rPr>
                  <a:t>nonlinear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interconnection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term</a:t>
                </a:r>
                <a:r>
                  <a:rPr lang="it-IT" sz="2000">
                    <a:latin typeface="Century Gothic" panose="020B0502020202020204" pitchFamily="34" charset="0"/>
                  </a:rPr>
                  <a:t>: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achieve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apply</a:t>
                </a:r>
                <a:r>
                  <a:rPr lang="it-IT" sz="200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on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-loop, </a:t>
                </a:r>
                <a:r>
                  <a:rPr lang="it-IT" sz="200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compute a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acceleration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vector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from </a:t>
                </a:r>
                <a:r>
                  <a:rPr lang="it-IT" sz="2000" err="1">
                    <a:latin typeface="Century Gothic" panose="020B0502020202020204" pitchFamily="34" charset="0"/>
                  </a:rPr>
                  <a:t>it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</a:t>
                </a:r>
                <a:r>
                  <a:rPr lang="it-IT" sz="2000">
                    <a:latin typeface="Century Gothic" panose="020B0502020202020204" pitchFamily="34" charset="0"/>
                  </a:rPr>
                  <a:t> the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which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aren’t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provided</a:t>
                </a:r>
                <a:r>
                  <a:rPr lang="it-IT" sz="2000">
                    <a:latin typeface="Century Gothic" panose="020B0502020202020204" pitchFamily="34" charset="0"/>
                  </a:rPr>
                  <a:t> from the planner.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>
                    <a:latin typeface="Century Gothic" panose="020B0502020202020204" pitchFamily="34" charset="0"/>
                  </a:rPr>
                  <a:t> and no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blipFill>
                <a:blip r:embed="rId7"/>
                <a:stretch>
                  <a:fillRect l="-778" t="-1053" r="-346" b="-22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</a:t>
                </a:r>
                <a:r>
                  <a:rPr lang="it-IT" sz="2000">
                    <a:latin typeface="Century Gothic" panose="020B0502020202020204" pitchFamily="34" charset="0"/>
                  </a:rPr>
                  <a:t>, pole in -2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place,</a:t>
                </a:r>
                <a:r>
                  <a:rPr lang="it-IT" sz="2000">
                    <a:latin typeface="Century Gothic" panose="020B0502020202020204" pitchFamily="34" charset="0"/>
                  </a:rPr>
                  <a:t> pole in -20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=250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=5000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blipFill>
                <a:blip r:embed="rId8"/>
                <a:stretch>
                  <a:fillRect t="-1807" r="-4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9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30724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30724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5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74968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8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87842" y="154744"/>
            <a:ext cx="1187720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latin typeface="Century Gothic"/>
                <a:cs typeface="Century Gothic"/>
              </a:rPr>
              <a:t>Description</a:t>
            </a:r>
            <a:r>
              <a:rPr lang="it-IT" sz="2000">
                <a:latin typeface="Century Gothic"/>
                <a:cs typeface="Century Gothic"/>
              </a:rPr>
              <a:t> of the </a:t>
            </a:r>
            <a:r>
              <a:rPr lang="it-IT" sz="2000" err="1">
                <a:latin typeface="Century Gothic"/>
                <a:cs typeface="Century Gothic"/>
              </a:rPr>
              <a:t>Tilted</a:t>
            </a:r>
            <a:r>
              <a:rPr lang="it-IT" sz="2000">
                <a:latin typeface="Century Gothic"/>
                <a:cs typeface="Century Gothic"/>
              </a:rPr>
              <a:t> </a:t>
            </a:r>
            <a:r>
              <a:rPr lang="it-IT" sz="2000" err="1">
                <a:latin typeface="Century Gothic"/>
                <a:cs typeface="Century Gothic"/>
              </a:rPr>
              <a:t>Hexacopter</a:t>
            </a:r>
            <a:endParaRPr lang="it-IT" sz="2000"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Allocation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matrix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Environment design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Path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problem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RPY and Coordinate-free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Estimators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Geometric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Hierarchical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Passivity-based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Feedback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Linearization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Conclusion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7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  <p:pic>
        <p:nvPicPr>
          <p:cNvPr id="4" name="Immagine 3" descr="Immagine che contiene testo, linea, schermata, Parallelo&#10;&#10;Descrizione generata automaticamente">
            <a:extLst>
              <a:ext uri="{FF2B5EF4-FFF2-40B4-BE49-F238E27FC236}">
                <a16:creationId xmlns:a16="http://schemas.microsoft.com/office/drawing/2014/main" id="{DB32E334-9E9A-E5FA-A8D0-66163401D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4" y="818771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sivity-based_Resized">
            <a:hlinkClick r:id="" action="ppaction://media"/>
            <a:extLst>
              <a:ext uri="{FF2B5EF4-FFF2-40B4-BE49-F238E27FC236}">
                <a16:creationId xmlns:a16="http://schemas.microsoft.com/office/drawing/2014/main" id="{606A41F6-4F14-58F5-D1A9-E313BC5B2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0810" y="1520776"/>
            <a:ext cx="4755476" cy="2933747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Passivity-based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avoid</a:t>
                </a:r>
                <a:r>
                  <a:rPr lang="it-IT" sz="2000">
                    <a:latin typeface="Century Gothic" panose="020B0502020202020204" pitchFamily="34" charset="0"/>
                  </a:rPr>
                  <a:t> the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part: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build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establishes</a:t>
                </a:r>
                <a:r>
                  <a:rPr lang="it-IT" sz="2000">
                    <a:latin typeface="Century Gothic" panose="020B0502020202020204" pitchFamily="34" charset="0"/>
                  </a:rPr>
                  <a:t> a passive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estimation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on the torque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variable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same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the one </a:t>
                </a:r>
                <a:r>
                  <a:rPr lang="it-IT" sz="2000" err="1">
                    <a:latin typeface="Century Gothic" panose="020B0502020202020204" pitchFamily="34" charset="0"/>
                  </a:rPr>
                  <a:t>seen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Other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than</a:t>
                </a:r>
                <a:r>
                  <a:rPr lang="it-IT" sz="2000">
                    <a:latin typeface="Century Gothic" panose="020B0502020202020204" pitchFamily="34" charset="0"/>
                  </a:rPr>
                  <a:t> the estimator,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controller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only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needs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 on the linear part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null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blipFill>
                <a:blip r:embed="rId7"/>
                <a:stretch>
                  <a:fillRect l="-778" t="-1145" r="-1469" b="-2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blipFill>
                <a:blip r:embed="rId8"/>
                <a:stretch>
                  <a:fillRect t="-18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853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1876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1876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5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4547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0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2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5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BL_Resized">
            <a:hlinkClick r:id="" action="ppaction://media"/>
            <a:extLst>
              <a:ext uri="{FF2B5EF4-FFF2-40B4-BE49-F238E27FC236}">
                <a16:creationId xmlns:a16="http://schemas.microsoft.com/office/drawing/2014/main" id="{5757832F-10FE-044E-C73C-0DDDF7DF2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0809" y="1566116"/>
            <a:ext cx="4741191" cy="2938893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70497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With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can </a:t>
            </a:r>
            <a:r>
              <a:rPr lang="it-IT" sz="2000" err="1">
                <a:latin typeface="Century Gothic" panose="020B0502020202020204" pitchFamily="34" charset="0"/>
              </a:rPr>
              <a:t>finally</a:t>
            </a:r>
            <a:r>
              <a:rPr lang="it-IT" sz="2000">
                <a:latin typeface="Century Gothic" panose="020B0502020202020204" pitchFamily="34" charset="0"/>
              </a:rPr>
              <a:t> exploit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thus</a:t>
            </a:r>
            <a:r>
              <a:rPr lang="it-IT" sz="2000">
                <a:latin typeface="Century Gothic" panose="020B0502020202020204" pitchFamily="34" charset="0"/>
              </a:rPr>
              <a:t> use the full </a:t>
            </a:r>
            <a:r>
              <a:rPr lang="it-IT" sz="2000" err="1">
                <a:latin typeface="Century Gothic" panose="020B0502020202020204" pitchFamily="34" charset="0"/>
              </a:rPr>
              <a:t>wrench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inner</a:t>
            </a:r>
            <a:r>
              <a:rPr lang="it-IT" sz="2000">
                <a:latin typeface="Century Gothic" panose="020B0502020202020204" pitchFamily="34" charset="0"/>
              </a:rPr>
              <a:t>-loop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Hierarchical</a:t>
            </a:r>
            <a:r>
              <a:rPr lang="it-IT" sz="2000">
                <a:latin typeface="Century Gothic" panose="020B0502020202020204" pitchFamily="34" charset="0"/>
              </a:rPr>
              <a:t> Control,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outer</a:t>
            </a:r>
            <a:r>
              <a:rPr lang="it-IT" sz="2000">
                <a:latin typeface="Century Gothic" panose="020B0502020202020204" pitchFamily="34" charset="0"/>
              </a:rPr>
              <a:t> loop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cancel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system’s</a:t>
            </a:r>
            <a:r>
              <a:rPr lang="it-IT" sz="2000">
                <a:latin typeface="Century Gothic" panose="020B0502020202020204" pitchFamily="34" charset="0"/>
              </a:rPr>
              <a:t> dynamics and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apply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virtual</a:t>
            </a:r>
            <a:r>
              <a:rPr lang="it-IT" sz="2000">
                <a:latin typeface="Century Gothic" panose="020B0502020202020204" pitchFamily="34" charset="0"/>
              </a:rPr>
              <a:t>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time the </a:t>
            </a:r>
            <a:r>
              <a:rPr lang="it-IT" sz="2000" err="1">
                <a:latin typeface="Century Gothic" panose="020B0502020202020204" pitchFamily="34" charset="0"/>
              </a:rPr>
              <a:t>integral</a:t>
            </a:r>
            <a:r>
              <a:rPr lang="it-IT" sz="2000">
                <a:latin typeface="Century Gothic" panose="020B0502020202020204" pitchFamily="34" charset="0"/>
              </a:rPr>
              <a:t> action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applied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only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angular</a:t>
            </a:r>
            <a:r>
              <a:rPr lang="it-IT" sz="2000">
                <a:latin typeface="Century Gothic" panose="020B0502020202020204" pitchFamily="34" charset="0"/>
              </a:rPr>
              <a:t> part;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loops make use of the estimator.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All control gains are </a:t>
                </a:r>
                <a:r>
                  <a:rPr lang="it-IT" sz="2000" err="1">
                    <a:latin typeface="Century Gothic" panose="020B0502020202020204" pitchFamily="34" charset="0"/>
                  </a:rPr>
                  <a:t>taken</a:t>
                </a:r>
                <a:r>
                  <a:rPr lang="it-IT" sz="2000">
                    <a:latin typeface="Century Gothic" panose="020B0502020202020204" pitchFamily="34" charset="0"/>
                  </a:rPr>
                  <a:t> from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Control, with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exception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𝑎𝑛𝑔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=10000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blipFill>
                <a:blip r:embed="rId7"/>
                <a:stretch>
                  <a:fillRect l="-940" t="-2643" r="-24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27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ERRORS)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1876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DESCRIPTION OF THE TILTED HEXACOPTER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robot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hexacopter</a:t>
            </a:r>
            <a:r>
              <a:rPr lang="it-IT" sz="2000">
                <a:latin typeface="Century Gothic" panose="020B0502020202020204" pitchFamily="34" charset="0"/>
              </a:rPr>
              <a:t> with non </a:t>
            </a:r>
            <a:r>
              <a:rPr lang="it-IT" sz="2000" err="1">
                <a:latin typeface="Century Gothic" panose="020B0502020202020204" pitchFamily="34" charset="0"/>
              </a:rPr>
              <a:t>coplanar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 with a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angle of ±20°.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Thanks to the </a:t>
            </a:r>
            <a:r>
              <a:rPr lang="it-IT" sz="2000" err="1">
                <a:latin typeface="Century Gothic" panose="020B0502020202020204" pitchFamily="34" charset="0"/>
              </a:rPr>
              <a:t>configuration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its</a:t>
            </a:r>
            <a:r>
              <a:rPr lang="it-IT" sz="2000">
                <a:latin typeface="Century Gothic" panose="020B0502020202020204" pitchFamily="34" charset="0"/>
              </a:rPr>
              <a:t> 6 </a:t>
            </a:r>
            <a:r>
              <a:rPr lang="it-IT" sz="2000" err="1">
                <a:latin typeface="Century Gothic" panose="020B0502020202020204" pitchFamily="34" charset="0"/>
              </a:rPr>
              <a:t>proppellers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fully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actuated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3" name="Immagine 12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5CCBA3FD-3BE4-DB45-6C7C-17CB26BEA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1" t="23628" r="20237" b="16225"/>
          <a:stretch/>
        </p:blipFill>
        <p:spPr>
          <a:xfrm>
            <a:off x="6959905" y="943182"/>
            <a:ext cx="3967316" cy="28759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/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Coordinate-free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bSup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blipFill>
                <a:blip r:embed="rId5"/>
                <a:stretch>
                  <a:fillRect l="-1029" t="-19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/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RPY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blipFill>
                <a:blip r:embed="rId6"/>
                <a:stretch>
                  <a:fillRect l="-1133" t="-2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00399-6C17-16CC-F69F-8BEF86A365ED}"/>
              </a:ext>
            </a:extLst>
          </p:cNvPr>
          <p:cNvSpPr txBox="1"/>
          <p:nvPr/>
        </p:nvSpPr>
        <p:spPr>
          <a:xfrm>
            <a:off x="5946027" y="4308488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0-th propeller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the red one on the </a:t>
            </a:r>
            <a:r>
              <a:rPr lang="it-IT" sz="2000" err="1">
                <a:latin typeface="Century Gothic" panose="020B0502020202020204" pitchFamily="34" charset="0"/>
              </a:rPr>
              <a:t>left</a:t>
            </a:r>
            <a:r>
              <a:rPr lang="it-IT" sz="2000">
                <a:latin typeface="Century Gothic" panose="020B0502020202020204" pitchFamily="34" charset="0"/>
              </a:rPr>
              <a:t> in the picture;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spins </a:t>
            </a:r>
            <a:r>
              <a:rPr lang="it-IT" sz="2000" err="1">
                <a:latin typeface="Century Gothic" panose="020B0502020202020204" pitchFamily="34" charset="0"/>
              </a:rPr>
              <a:t>counterclockwise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its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angle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-20°.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Adjacent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opposite </a:t>
            </a:r>
            <a:r>
              <a:rPr lang="it-IT" sz="2000" err="1">
                <a:latin typeface="Century Gothic" panose="020B0502020202020204" pitchFamily="34" charset="0"/>
              </a:rPr>
              <a:t>rotation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directions</a:t>
            </a:r>
            <a:r>
              <a:rPr lang="it-IT" sz="2000">
                <a:latin typeface="Century Gothic" panose="020B0502020202020204" pitchFamily="34" charset="0"/>
              </a:rPr>
              <a:t> and opposite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7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INPUTS)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30725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CONCLUSIONS</a:t>
            </a:r>
            <a:endParaRPr lang="it-IT" sz="28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D2328C-C159-B299-50BA-73E7A42F32EF}"/>
              </a:ext>
            </a:extLst>
          </p:cNvPr>
          <p:cNvSpPr txBox="1"/>
          <p:nvPr/>
        </p:nvSpPr>
        <p:spPr>
          <a:xfrm>
            <a:off x="412955" y="953729"/>
            <a:ext cx="115912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We can conclude </a:t>
            </a:r>
            <a:r>
              <a:rPr lang="it-IT" sz="2000" err="1">
                <a:latin typeface="Century Gothic" panose="020B0502020202020204" pitchFamily="34" charset="0"/>
              </a:rPr>
              <a:t>that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controllers </a:t>
            </a:r>
            <a:r>
              <a:rPr lang="it-IT" sz="2000" err="1">
                <a:latin typeface="Century Gothic" panose="020B0502020202020204" pitchFamily="34" charset="0"/>
              </a:rPr>
              <a:t>performed</a:t>
            </a:r>
            <a:r>
              <a:rPr lang="it-IT" sz="2000">
                <a:latin typeface="Century Gothic" panose="020B0502020202020204" pitchFamily="34" charset="0"/>
              </a:rPr>
              <a:t> in a more </a:t>
            </a:r>
            <a:r>
              <a:rPr lang="it-IT" sz="2000" err="1">
                <a:latin typeface="Century Gothic" panose="020B0502020202020204" pitchFamily="34" charset="0"/>
              </a:rPr>
              <a:t>than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satisfactory</a:t>
            </a:r>
            <a:r>
              <a:rPr lang="it-IT" sz="2000">
                <a:latin typeface="Century Gothic" panose="020B0502020202020204" pitchFamily="34" charset="0"/>
              </a:rPr>
              <a:t> way, </a:t>
            </a:r>
            <a:r>
              <a:rPr lang="it-IT" sz="2000" err="1">
                <a:latin typeface="Century Gothic" panose="020B0502020202020204" pitchFamily="34" charset="0"/>
              </a:rPr>
              <a:t>but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Geometric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many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robustness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issues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for the </a:t>
            </a:r>
            <a:r>
              <a:rPr lang="it-IT" sz="2000" err="1">
                <a:latin typeface="Century Gothic" panose="020B0502020202020204" pitchFamily="34" charset="0"/>
              </a:rPr>
              <a:t>intended</a:t>
            </a:r>
            <a:r>
              <a:rPr lang="it-IT" sz="2000">
                <a:latin typeface="Century Gothic" panose="020B0502020202020204" pitchFamily="34" charset="0"/>
              </a:rPr>
              <a:t> scope of the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tasks, </a:t>
            </a:r>
            <a:r>
              <a:rPr lang="it-IT" sz="2000" err="1">
                <a:latin typeface="Century Gothic" panose="020B0502020202020204" pitchFamily="34" charset="0"/>
              </a:rPr>
              <a:t>there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no </a:t>
            </a:r>
            <a:r>
              <a:rPr lang="it-IT" sz="2000" err="1">
                <a:latin typeface="Century Gothic" panose="020B0502020202020204" pitchFamily="34" charset="0"/>
              </a:rPr>
              <a:t>need</a:t>
            </a:r>
            <a:r>
              <a:rPr lang="it-IT" sz="2000">
                <a:latin typeface="Century Gothic" panose="020B0502020202020204" pitchFamily="34" charset="0"/>
              </a:rPr>
              <a:t> for </a:t>
            </a:r>
            <a:r>
              <a:rPr lang="it-IT" sz="2000" err="1">
                <a:latin typeface="Century Gothic" panose="020B0502020202020204" pitchFamily="34" charset="0"/>
              </a:rPr>
              <a:t>acrobatic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flight</a:t>
            </a:r>
            <a:r>
              <a:rPr lang="it-IT" sz="2000">
                <a:latin typeface="Century Gothic" panose="020B0502020202020204" pitchFamily="34" charset="0"/>
              </a:rPr>
              <a:t>, and for </a:t>
            </a:r>
            <a:r>
              <a:rPr lang="it-IT" sz="2000" err="1">
                <a:latin typeface="Century Gothic" panose="020B0502020202020204" pitchFamily="34" charset="0"/>
              </a:rPr>
              <a:t>these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reasons</a:t>
            </a:r>
            <a:r>
              <a:rPr lang="it-IT" sz="2000">
                <a:latin typeface="Century Gothic" panose="020B0502020202020204" pitchFamily="34" charset="0"/>
              </a:rPr>
              <a:t> the use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controller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not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preferrable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Among</a:t>
            </a:r>
            <a:r>
              <a:rPr lang="it-IT" sz="2000">
                <a:latin typeface="Century Gothic" panose="020B0502020202020204" pitchFamily="34" charset="0"/>
              </a:rPr>
              <a:t> the RPY controllers,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the performances are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more </a:t>
            </a:r>
            <a:r>
              <a:rPr lang="it-IT" sz="2000" err="1">
                <a:latin typeface="Century Gothic" panose="020B0502020202020204" pitchFamily="34" charset="0"/>
              </a:rPr>
              <a:t>than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acceptable</a:t>
            </a:r>
            <a:r>
              <a:rPr lang="it-IT" sz="2000">
                <a:latin typeface="Century Gothic" panose="020B0502020202020204" pitchFamily="34" charset="0"/>
              </a:rPr>
              <a:t>,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Controller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the best overall performances, with </a:t>
            </a:r>
            <a:r>
              <a:rPr lang="it-IT" sz="2000" err="1">
                <a:latin typeface="Century Gothic" panose="020B0502020202020204" pitchFamily="34" charset="0"/>
              </a:rPr>
              <a:t>lower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errors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than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other</a:t>
            </a:r>
            <a:r>
              <a:rPr lang="it-IT" sz="2000">
                <a:latin typeface="Century Gothic" panose="020B0502020202020204" pitchFamily="34" charset="0"/>
              </a:rPr>
              <a:t> controllers and </a:t>
            </a:r>
            <a:r>
              <a:rPr lang="it-IT" sz="2000" err="1">
                <a:latin typeface="Century Gothic" panose="020B0502020202020204" pitchFamily="34" charset="0"/>
              </a:rPr>
              <a:t>estimates</a:t>
            </a:r>
            <a:r>
              <a:rPr lang="it-IT" sz="2000">
                <a:latin typeface="Century Gothic" panose="020B0502020202020204" pitchFamily="34" charset="0"/>
              </a:rPr>
              <a:t> free of </a:t>
            </a:r>
            <a:r>
              <a:rPr lang="it-IT" sz="2000" err="1">
                <a:latin typeface="Century Gothic" panose="020B0502020202020204" pitchFamily="34" charset="0"/>
              </a:rPr>
              <a:t>overshoot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the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of the drone </a:t>
            </a:r>
            <a:r>
              <a:rPr lang="it-IT" sz="2000" err="1">
                <a:latin typeface="Century Gothic" panose="020B0502020202020204" pitchFamily="34" charset="0"/>
              </a:rPr>
              <a:t>itself</a:t>
            </a:r>
            <a:r>
              <a:rPr lang="it-IT" sz="2000">
                <a:latin typeface="Century Gothic" panose="020B0502020202020204" pitchFamily="34" charset="0"/>
              </a:rPr>
              <a:t> and the exploitation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by the controller makes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much</a:t>
            </a:r>
            <a:r>
              <a:rPr lang="it-IT" sz="2000">
                <a:latin typeface="Century Gothic" panose="020B0502020202020204" pitchFamily="34" charset="0"/>
              </a:rPr>
              <a:t> more </a:t>
            </a:r>
            <a:r>
              <a:rPr lang="it-IT" sz="2000" err="1">
                <a:latin typeface="Century Gothic" panose="020B0502020202020204" pitchFamily="34" charset="0"/>
              </a:rPr>
              <a:t>dexterous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if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compared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other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ones</a:t>
            </a:r>
            <a:r>
              <a:rPr lang="it-IT" sz="2000">
                <a:latin typeface="Century Gothic" panose="020B0502020202020204" pitchFamily="34" charset="0"/>
              </a:rPr>
              <a:t>. For </a:t>
            </a:r>
            <a:r>
              <a:rPr lang="it-IT" sz="2000" err="1">
                <a:latin typeface="Century Gothic" panose="020B0502020202020204" pitchFamily="34" charset="0"/>
              </a:rPr>
              <a:t>these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reasons</a:t>
            </a:r>
            <a:r>
              <a:rPr lang="it-IT" sz="2000">
                <a:latin typeface="Century Gothic" panose="020B0502020202020204" pitchFamily="34" charset="0"/>
              </a:rPr>
              <a:t>, the </a:t>
            </a:r>
            <a:r>
              <a:rPr lang="it-IT" sz="2000" err="1">
                <a:latin typeface="Century Gothic" panose="020B0502020202020204" pitchFamily="34" charset="0"/>
              </a:rPr>
              <a:t>preferrable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choice</a:t>
            </a:r>
            <a:r>
              <a:rPr lang="it-IT" sz="2000">
                <a:latin typeface="Century Gothic" panose="020B0502020202020204" pitchFamily="34" charset="0"/>
              </a:rPr>
              <a:t> for a </a:t>
            </a:r>
            <a:r>
              <a:rPr lang="it-IT" sz="2000" err="1">
                <a:latin typeface="Century Gothic" panose="020B0502020202020204" pitchFamily="34" charset="0"/>
              </a:rPr>
              <a:t>physical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implementation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kind</a:t>
            </a:r>
            <a:r>
              <a:rPr lang="it-IT" sz="2000">
                <a:latin typeface="Century Gothic" panose="020B0502020202020204" pitchFamily="34" charset="0"/>
              </a:rPr>
              <a:t> of drone (</a:t>
            </a:r>
            <a:r>
              <a:rPr lang="it-IT" sz="2000" err="1">
                <a:latin typeface="Century Gothic" panose="020B0502020202020204" pitchFamily="34" charset="0"/>
              </a:rPr>
              <a:t>among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analyzed</a:t>
            </a:r>
            <a:r>
              <a:rPr lang="it-IT" sz="2000">
                <a:latin typeface="Century Gothic" panose="020B0502020202020204" pitchFamily="34" charset="0"/>
              </a:rPr>
              <a:t> controllers) </a:t>
            </a:r>
            <a:r>
              <a:rPr lang="it-IT" sz="2000" err="1">
                <a:latin typeface="Century Gothic" panose="020B0502020202020204" pitchFamily="34" charset="0"/>
              </a:rPr>
              <a:t>should</a:t>
            </a:r>
            <a:r>
              <a:rPr lang="it-IT" sz="2000">
                <a:latin typeface="Century Gothic" panose="020B0502020202020204" pitchFamily="34" charset="0"/>
              </a:rPr>
              <a:t> be the FBL.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Through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already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computed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rotor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velocities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could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directly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command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simulated</a:t>
            </a:r>
            <a:r>
              <a:rPr lang="it-IT" sz="2000">
                <a:latin typeface="Century Gothic" panose="020B0502020202020204" pitchFamily="34" charset="0"/>
              </a:rPr>
              <a:t> (or </a:t>
            </a:r>
            <a:r>
              <a:rPr lang="it-IT" sz="2000" err="1">
                <a:latin typeface="Century Gothic" panose="020B0502020202020204" pitchFamily="34" charset="0"/>
              </a:rPr>
              <a:t>real</a:t>
            </a:r>
            <a:r>
              <a:rPr lang="it-IT" sz="2000">
                <a:latin typeface="Century Gothic" panose="020B0502020202020204" pitchFamily="34" charset="0"/>
              </a:rPr>
              <a:t>, for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matter</a:t>
            </a:r>
            <a:r>
              <a:rPr lang="it-IT" sz="2000">
                <a:latin typeface="Century Gothic" panose="020B0502020202020204" pitchFamily="34" charset="0"/>
              </a:rPr>
              <a:t>) drone </a:t>
            </a:r>
            <a:r>
              <a:rPr lang="it-IT" sz="2000" err="1">
                <a:latin typeface="Century Gothic" panose="020B0502020202020204" pitchFamily="34" charset="0"/>
              </a:rPr>
              <a:t>without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too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much</a:t>
            </a:r>
            <a:r>
              <a:rPr lang="it-IT" sz="2000">
                <a:latin typeface="Century Gothic" panose="020B0502020202020204" pitchFamily="34" charset="0"/>
              </a:rPr>
              <a:t> code </a:t>
            </a:r>
            <a:r>
              <a:rPr lang="it-IT" sz="2000" err="1">
                <a:latin typeface="Century Gothic" panose="020B0502020202020204" pitchFamily="34" charset="0"/>
              </a:rPr>
              <a:t>conversion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effort</a:t>
            </a:r>
            <a:r>
              <a:rPr lang="it-IT" sz="2000">
                <a:latin typeface="Century Gothic" panose="020B0502020202020204" pitchFamily="34" charset="0"/>
              </a:rPr>
              <a:t> thanks to </a:t>
            </a:r>
            <a:r>
              <a:rPr lang="it-IT" sz="2000" err="1">
                <a:latin typeface="Century Gothic" panose="020B0502020202020204" pitchFamily="34" charset="0"/>
              </a:rPr>
              <a:t>MATLAB’s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integrated</a:t>
            </a:r>
            <a:r>
              <a:rPr lang="it-IT" sz="2000">
                <a:latin typeface="Century Gothic" panose="020B0502020202020204" pitchFamily="34" charset="0"/>
              </a:rPr>
              <a:t> code generation.</a:t>
            </a:r>
          </a:p>
        </p:txBody>
      </p:sp>
    </p:spTree>
    <p:extLst>
      <p:ext uri="{BB962C8B-B14F-4D97-AF65-F5344CB8AC3E}">
        <p14:creationId xmlns:p14="http://schemas.microsoft.com/office/powerpoint/2010/main" val="301022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33/33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8F1D59-8B17-9AD3-C6FD-DDEBD600A64E}"/>
              </a:ext>
            </a:extLst>
          </p:cNvPr>
          <p:cNvSpPr txBox="1"/>
          <p:nvPr/>
        </p:nvSpPr>
        <p:spPr>
          <a:xfrm>
            <a:off x="1152832" y="3167390"/>
            <a:ext cx="988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solidFill>
                  <a:srgbClr val="971720"/>
                </a:solidFill>
                <a:latin typeface="Century Gothic"/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170834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(1)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We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propellers</a:t>
                </a:r>
                <a:r>
                  <a:rPr lang="it-IT" sz="2000">
                    <a:latin typeface="Century Gothic" panose="020B0502020202020204" pitchFamily="34" charset="0"/>
                  </a:rPr>
                  <a:t>’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thrusts</a:t>
                </a:r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applied</a:t>
                </a:r>
                <a:r>
                  <a:rPr lang="it-IT" sz="2000">
                    <a:latin typeface="Century Gothic" panose="020B0502020202020204" pitchFamily="34" charset="0"/>
                  </a:rPr>
                  <a:t> on the robot.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Assuming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of a propeller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proportional</a:t>
                </a:r>
                <a:r>
                  <a:rPr lang="it-IT" sz="2000">
                    <a:latin typeface="Century Gothic" panose="020B0502020202020204" pitchFamily="34" charset="0"/>
                  </a:rPr>
                  <a:t> to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square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its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>
                    <a:latin typeface="Century Gothic" panose="020B0502020202020204" pitchFamily="34" charset="0"/>
                  </a:rPr>
                  <a:t> speed,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mapping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rotor</a:t>
                </a:r>
                <a:r>
                  <a:rPr lang="it-IT" sz="2000">
                    <a:latin typeface="Century Gothic" panose="020B0502020202020204" pitchFamily="34" charset="0"/>
                  </a:rPr>
                  <a:t> speeds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6×6</m:t>
                    </m:r>
                  </m:oMath>
                </a14:m>
                <a:r>
                  <a:rPr lang="it-IT" sz="2000">
                    <a:latin typeface="Centaur" panose="02030504050205020304" pitchFamily="18" charset="0"/>
                  </a:rPr>
                  <a:t> </a:t>
                </a:r>
                <a:r>
                  <a:rPr lang="it-IT" sz="2000">
                    <a:latin typeface="Century Gothic" panose="020B0502020202020204" pitchFamily="34" charset="0"/>
                  </a:rPr>
                  <a:t>and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rank</a:t>
                </a:r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proving</a:t>
                </a:r>
                <a:r>
                  <a:rPr lang="it-IT" sz="2000">
                    <a:latin typeface="Century Gothic" panose="020B0502020202020204" pitchFamily="34" charset="0"/>
                  </a:rPr>
                  <a:t> the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actuation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We’ve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a NED body frame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put a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</a:t>
                </a:r>
                <a:r>
                  <a:rPr lang="it-IT" sz="2000">
                    <a:latin typeface="Century Gothic" panose="020B0502020202020204" pitchFamily="34" charset="0"/>
                  </a:rPr>
                  <a:t> frame in the center of </a:t>
                </a:r>
                <a:r>
                  <a:rPr lang="it-IT" sz="2000" err="1">
                    <a:latin typeface="Century Gothic" panose="020B0502020202020204" pitchFamily="34" charset="0"/>
                  </a:rPr>
                  <a:t>each</a:t>
                </a:r>
                <a:r>
                  <a:rPr lang="it-IT" sz="2000">
                    <a:latin typeface="Century Gothic" panose="020B0502020202020204" pitchFamily="34" charset="0"/>
                  </a:rPr>
                  <a:t> propeller,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in the body frame.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blipFill>
                <a:blip r:embed="rId4"/>
                <a:stretch>
                  <a:fillRect l="-746" t="-1154" r="-1657"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 err="1">
                    <a:latin typeface="Century Gothic" panose="020B0502020202020204" pitchFamily="34" charset="0"/>
                  </a:rPr>
                  <a:t>Useful</a:t>
                </a:r>
                <a:r>
                  <a:rPr lang="it-IT" sz="2000">
                    <a:latin typeface="Century Gothic" panose="020B0502020202020204" pitchFamily="34" charset="0"/>
                  </a:rPr>
                  <a:t> robot </a:t>
                </a:r>
                <a:r>
                  <a:rPr lang="it-IT" sz="2000" err="1">
                    <a:latin typeface="Century Gothic" panose="020B0502020202020204" pitchFamily="34" charset="0"/>
                  </a:rPr>
                  <a:t>parameters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=0.215 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𝑑𝑖𝑠𝑝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=0.037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𝛼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=60°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𝛽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=±20°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=8.54858⋅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−6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𝑘𝑔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/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=0.016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</m:oMath>
                  </m:oMathPara>
                </a14:m>
                <a:endParaRPr lang="it-IT" sz="2000" b="0">
                  <a:cs typeface="Calibri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blipFill>
                <a:blip r:embed="rId5"/>
                <a:stretch>
                  <a:fillRect t="-14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Expressio</a:t>
                </a:r>
                <a:r>
                  <a:rPr lang="it-IT" sz="2000" err="1">
                    <a:latin typeface="Century Gothic" panose="020B0502020202020204" pitchFamily="34" charset="0"/>
                  </a:rPr>
                  <a:t>n</a:t>
                </a:r>
                <a:r>
                  <a:rPr lang="it-IT" sz="2000">
                    <a:latin typeface="Century Gothic" panose="020B0502020202020204" pitchFamily="34" charset="0"/>
                  </a:rPr>
                  <a:t> of the i-</a:t>
                </a:r>
                <a:r>
                  <a:rPr lang="it-IT" sz="2000" err="1">
                    <a:latin typeface="Century Gothic" panose="020B0502020202020204" pitchFamily="34" charset="0"/>
                  </a:rPr>
                  <a:t>th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column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=0, ⋯, 5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blipFill>
                <a:blip r:embed="rId6"/>
                <a:stretch>
                  <a:fillRect l="-1029" t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134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(2)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err="1">
                    <a:latin typeface="Century Gothic" panose="020B0502020202020204" pitchFamily="34" charset="0"/>
                  </a:rPr>
                  <a:t>Numerical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after swapping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rows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a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starts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forces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ends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torques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endParaRPr lang="it-IT" sz="2000">
                  <a:latin typeface="Century Gothic" panose="020B0502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blipFill>
                <a:blip r:embed="rId4"/>
                <a:stretch>
                  <a:fillRect l="-828" t="-1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174292" y="4435274"/>
                <a:ext cx="1184341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Multiplying the inverse of the </a:t>
                </a:r>
                <a:r>
                  <a:rPr lang="it-IT" sz="2000" err="1"/>
                  <a:t>matrix</a:t>
                </a:r>
                <a:r>
                  <a:rPr lang="it-IT" sz="2000"/>
                  <a:t> for the control </a:t>
                </a:r>
                <a:r>
                  <a:rPr lang="it-IT" sz="2000" err="1"/>
                  <a:t>wrench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propellers</a:t>
                </a:r>
                <a:r>
                  <a:rPr lang="it-IT" sz="2000"/>
                  <a:t>’ </a:t>
                </a:r>
                <a:r>
                  <a:rPr lang="it-IT" sz="2000" err="1"/>
                  <a:t>thrusts</a:t>
                </a:r>
                <a:r>
                  <a:rPr lang="it-IT" sz="2000"/>
                  <a:t>;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dividing</a:t>
                </a:r>
                <a:r>
                  <a:rPr lang="it-IT" sz="200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/>
                  <a:t> and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rotor</a:t>
                </a:r>
                <a:r>
                  <a:rPr lang="it-IT" sz="2000"/>
                  <a:t> speeds.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Due to the </a:t>
                </a:r>
                <a:r>
                  <a:rPr lang="it-IT" sz="2000" err="1"/>
                  <a:t>sign</a:t>
                </a:r>
                <a:r>
                  <a:rPr lang="it-IT" sz="200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sz="2000"/>
                  <a:t> in the UAV model, </a:t>
                </a:r>
                <a:r>
                  <a:rPr lang="it-IT" sz="2000" err="1"/>
                  <a:t>when</a:t>
                </a:r>
                <a:r>
                  <a:rPr lang="it-IT" sz="2000"/>
                  <a:t> </a:t>
                </a:r>
                <a:r>
                  <a:rPr lang="it-IT" sz="2000" err="1"/>
                  <a:t>converting</a:t>
                </a:r>
                <a:r>
                  <a:rPr lang="it-IT" sz="2000"/>
                  <a:t> the control </a:t>
                </a:r>
                <a:r>
                  <a:rPr lang="it-IT" sz="2000" err="1"/>
                  <a:t>forces</a:t>
                </a:r>
                <a:r>
                  <a:rPr lang="it-IT" sz="2000"/>
                  <a:t> </a:t>
                </a:r>
                <a:r>
                  <a:rPr lang="it-IT" sz="2000" err="1"/>
                  <a:t>into</a:t>
                </a:r>
                <a:r>
                  <a:rPr lang="it-IT" sz="2000"/>
                  <a:t> </a:t>
                </a:r>
                <a:r>
                  <a:rPr lang="it-IT" sz="2000" err="1"/>
                  <a:t>rotor</a:t>
                </a:r>
                <a:r>
                  <a:rPr lang="it-IT" sz="2000"/>
                  <a:t> speeds </a:t>
                </a:r>
                <a:r>
                  <a:rPr lang="it-IT" sz="2000" err="1"/>
                  <a:t>we</a:t>
                </a:r>
                <a:r>
                  <a:rPr lang="it-IT" sz="2000"/>
                  <a:t> first </a:t>
                </a:r>
                <a:r>
                  <a:rPr lang="it-IT" sz="2000" err="1"/>
                  <a:t>need</a:t>
                </a:r>
                <a:r>
                  <a:rPr lang="it-IT" sz="2000"/>
                  <a:t> to </a:t>
                </a:r>
                <a:r>
                  <a:rPr lang="it-IT" sz="2000" err="1"/>
                  <a:t>invert</a:t>
                </a:r>
                <a:r>
                  <a:rPr lang="it-IT" sz="2000"/>
                  <a:t> </a:t>
                </a:r>
                <a:r>
                  <a:rPr lang="it-IT" sz="2000" err="1"/>
                  <a:t>their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In case a propeller </a:t>
                </a:r>
                <a:r>
                  <a:rPr lang="it-IT" sz="2000" err="1"/>
                  <a:t>needs</a:t>
                </a:r>
                <a:r>
                  <a:rPr lang="it-IT" sz="2000"/>
                  <a:t> to generate a negative </a:t>
                </a:r>
                <a:r>
                  <a:rPr lang="it-IT" sz="2000" err="1"/>
                  <a:t>thrust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must </a:t>
                </a:r>
                <a:r>
                  <a:rPr lang="it-IT" sz="2000" err="1"/>
                  <a:t>apply</a:t>
                </a:r>
                <a:r>
                  <a:rPr lang="it-IT" sz="2000"/>
                  <a:t> the </a:t>
                </a:r>
                <a:r>
                  <a:rPr lang="it-IT" sz="2000" err="1"/>
                  <a:t>absolute</a:t>
                </a:r>
                <a:r>
                  <a:rPr lang="it-IT" sz="2000"/>
                  <a:t> </a:t>
                </a:r>
                <a:r>
                  <a:rPr lang="it-IT" sz="2000" err="1"/>
                  <a:t>value</a:t>
                </a:r>
                <a:r>
                  <a:rPr lang="it-IT" sz="2000"/>
                  <a:t> </a:t>
                </a:r>
                <a:r>
                  <a:rPr lang="it-IT" sz="2000" err="1"/>
                  <a:t>before</a:t>
                </a:r>
                <a:r>
                  <a:rPr lang="it-IT" sz="2000"/>
                  <a:t>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, and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invert</a:t>
                </a:r>
                <a:r>
                  <a:rPr lang="it-IT" sz="2000"/>
                  <a:t> the </a:t>
                </a:r>
                <a:r>
                  <a:rPr lang="it-IT" sz="2000" err="1"/>
                  <a:t>rotation</a:t>
                </a:r>
                <a:r>
                  <a:rPr lang="it-IT" sz="2000"/>
                  <a:t> </a:t>
                </a:r>
                <a:r>
                  <a:rPr lang="it-IT" sz="2000" err="1"/>
                  <a:t>direction</a:t>
                </a:r>
                <a:r>
                  <a:rPr lang="it-IT" sz="2000"/>
                  <a:t> </a:t>
                </a:r>
                <a:r>
                  <a:rPr lang="it-IT" sz="2000" err="1"/>
                  <a:t>adding</a:t>
                </a:r>
                <a:r>
                  <a:rPr lang="it-IT" sz="2000"/>
                  <a:t> a </a:t>
                </a:r>
                <a:r>
                  <a:rPr lang="it-IT" sz="2000" err="1"/>
                  <a:t>minus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 to the </a:t>
                </a:r>
                <a:r>
                  <a:rPr lang="it-IT" sz="2000" err="1"/>
                  <a:t>rotor</a:t>
                </a:r>
                <a:r>
                  <a:rPr lang="it-IT" sz="2000"/>
                  <a:t> speed.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2" y="4435274"/>
                <a:ext cx="11843417" cy="2246769"/>
              </a:xfrm>
              <a:prstGeom prst="rect">
                <a:avLst/>
              </a:prstGeom>
              <a:blipFill>
                <a:blip r:embed="rId5"/>
                <a:stretch>
                  <a:fillRect l="-463" t="-1630" r="-5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7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8" y="1032387"/>
            <a:ext cx="708905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environment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 with an industrial </a:t>
            </a:r>
            <a:r>
              <a:rPr lang="it-IT" sz="2000" err="1">
                <a:latin typeface="Century Gothic" panose="020B0502020202020204" pitchFamily="34" charset="0"/>
              </a:rPr>
              <a:t>inspection</a:t>
            </a:r>
            <a:r>
              <a:rPr lang="it-IT" sz="2000">
                <a:latin typeface="Century Gothic" panose="020B0502020202020204" pitchFamily="34" charset="0"/>
              </a:rPr>
              <a:t> scenario in mind, </a:t>
            </a:r>
            <a:r>
              <a:rPr lang="it-IT" sz="2000" err="1">
                <a:latin typeface="Century Gothic" panose="020B0502020202020204" pitchFamily="34" charset="0"/>
              </a:rPr>
              <a:t>yet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simplified</a:t>
            </a: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task </a:t>
            </a:r>
            <a:r>
              <a:rPr lang="it-IT" sz="2000" err="1">
                <a:latin typeface="Century Gothic" panose="020B0502020202020204" pitchFamily="34" charset="0"/>
              </a:rPr>
              <a:t>imagined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that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inspecting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piece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machinery</a:t>
            </a:r>
            <a:r>
              <a:rPr lang="it-IT" sz="2000">
                <a:latin typeface="Century Gothic" panose="020B0502020202020204" pitchFamily="34" charset="0"/>
              </a:rPr>
              <a:t> (the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point) and </a:t>
            </a:r>
            <a:r>
              <a:rPr lang="it-IT" sz="2000" err="1">
                <a:latin typeface="Century Gothic" panose="020B0502020202020204" pitchFamily="34" charset="0"/>
              </a:rPr>
              <a:t>navigating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environment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get</a:t>
            </a:r>
            <a:r>
              <a:rPr lang="it-IT" sz="2000">
                <a:latin typeface="Century Gothic" panose="020B0502020202020204" pitchFamily="34" charset="0"/>
              </a:rPr>
              <a:t> back to the ground station (the goal)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Custom meshes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used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describe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obstaces</a:t>
            </a:r>
            <a:r>
              <a:rPr lang="it-IT" sz="2000">
                <a:latin typeface="Century Gothic" panose="020B0502020202020204" pitchFamily="34" charset="0"/>
              </a:rPr>
              <a:t>, and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these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placed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environment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through</a:t>
            </a:r>
            <a:r>
              <a:rPr lang="it-IT" sz="2000">
                <a:latin typeface="Century Gothic" panose="020B0502020202020204" pitchFamily="34" charset="0"/>
              </a:rPr>
              <a:t> the use of an </a:t>
            </a:r>
            <a:r>
              <a:rPr lang="it-IT" sz="2000" err="1">
                <a:latin typeface="Century Gothic" panose="020B0502020202020204" pitchFamily="34" charset="0"/>
              </a:rPr>
              <a:t>OccupationMap</a:t>
            </a: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To </a:t>
            </a:r>
            <a:r>
              <a:rPr lang="it-IT" sz="2000" err="1">
                <a:latin typeface="Century Gothic" panose="020B0502020202020204" pitchFamily="34" charset="0"/>
              </a:rPr>
              <a:t>obtain</a:t>
            </a:r>
            <a:r>
              <a:rPr lang="it-IT" sz="2000">
                <a:latin typeface="Century Gothic" panose="020B0502020202020204" pitchFamily="34" charset="0"/>
              </a:rPr>
              <a:t> the C-</a:t>
            </a:r>
            <a:r>
              <a:rPr lang="it-IT" sz="2000" err="1">
                <a:latin typeface="Century Gothic" panose="020B0502020202020204" pitchFamily="34" charset="0"/>
              </a:rPr>
              <a:t>Obstacle</a:t>
            </a:r>
            <a:r>
              <a:rPr lang="it-IT" sz="2000">
                <a:latin typeface="Century Gothic" panose="020B0502020202020204" pitchFamily="34" charset="0"/>
              </a:rPr>
              <a:t>, the </a:t>
            </a:r>
            <a:r>
              <a:rPr lang="it-IT" sz="2000" err="1">
                <a:latin typeface="Century Gothic" panose="020B0502020202020204" pitchFamily="34" charset="0"/>
              </a:rPr>
              <a:t>map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inflated</a:t>
            </a:r>
            <a:r>
              <a:rPr lang="it-IT" sz="2000">
                <a:latin typeface="Century Gothic" panose="020B0502020202020204" pitchFamily="34" charset="0"/>
              </a:rPr>
              <a:t> to account for the </a:t>
            </a:r>
            <a:r>
              <a:rPr lang="it-IT" sz="2000" err="1">
                <a:latin typeface="Century Gothic" panose="020B0502020202020204" pitchFamily="34" charset="0"/>
              </a:rPr>
              <a:t>radius</a:t>
            </a:r>
            <a:r>
              <a:rPr lang="it-IT" sz="2000">
                <a:latin typeface="Century Gothic" panose="020B0502020202020204" pitchFamily="34" charset="0"/>
              </a:rPr>
              <a:t> of the drone,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discretized</a:t>
            </a:r>
            <a:r>
              <a:rPr lang="it-IT" sz="2000">
                <a:latin typeface="Century Gothic" panose="020B0502020202020204" pitchFamily="34" charset="0"/>
              </a:rPr>
              <a:t> with the use of a </a:t>
            </a:r>
            <a:r>
              <a:rPr lang="it-IT" sz="2000" err="1">
                <a:latin typeface="Century Gothic" panose="020B0502020202020204" pitchFamily="34" charset="0"/>
              </a:rPr>
              <a:t>simple</a:t>
            </a:r>
            <a:r>
              <a:rPr lang="it-IT" sz="2000">
                <a:latin typeface="Century Gothic" panose="020B0502020202020204" pitchFamily="34" charset="0"/>
              </a:rPr>
              <a:t> 3-dimensional </a:t>
            </a:r>
            <a:r>
              <a:rPr lang="it-IT" sz="2000" err="1">
                <a:latin typeface="Century Gothic" panose="020B0502020202020204" pitchFamily="34" charset="0"/>
              </a:rPr>
              <a:t>matrix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each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cell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represented</a:t>
            </a:r>
            <a:r>
              <a:rPr lang="it-IT" sz="2000">
                <a:latin typeface="Century Gothic" panose="020B0502020202020204" pitchFamily="34" charset="0"/>
              </a:rPr>
              <a:t> a 0.25mx0.25mx0.25m </a:t>
            </a:r>
            <a:r>
              <a:rPr lang="it-IT" sz="2000" err="1">
                <a:latin typeface="Century Gothic" panose="020B0502020202020204" pitchFamily="34" charset="0"/>
              </a:rPr>
              <a:t>section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space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D36356-B10C-EB64-FCF3-58CB7A23A829}"/>
              </a:ext>
            </a:extLst>
          </p:cNvPr>
          <p:cNvSpPr txBox="1"/>
          <p:nvPr/>
        </p:nvSpPr>
        <p:spPr>
          <a:xfrm>
            <a:off x="7946203" y="4552652"/>
            <a:ext cx="360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designed</a:t>
            </a:r>
            <a:r>
              <a:rPr lang="it-IT">
                <a:latin typeface="Century Gothic" panose="020B0502020202020204" pitchFamily="34" charset="0"/>
              </a:rPr>
              <a:t> for the </a:t>
            </a:r>
            <a:r>
              <a:rPr lang="it-IT" err="1">
                <a:latin typeface="Century Gothic" panose="020B0502020202020204" pitchFamily="34" charset="0"/>
              </a:rPr>
              <a:t>simulation</a:t>
            </a:r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D2CBBF-8BE6-F8D1-B65A-2F534167BA9A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ENVIRONMENT DESIGN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890607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8" y="1032387"/>
            <a:ext cx="70890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planning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an extension on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dimension</a:t>
            </a:r>
            <a:r>
              <a:rPr lang="it-IT" sz="2000">
                <a:latin typeface="Century Gothic" panose="020B0502020202020204" pitchFamily="34" charset="0"/>
              </a:rPr>
              <a:t> of the </a:t>
            </a:r>
            <a:r>
              <a:rPr lang="it-IT" sz="2000" err="1">
                <a:latin typeface="Century Gothic" panose="020B0502020202020204" pitchFamily="34" charset="0"/>
              </a:rPr>
              <a:t>already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Bilateral</a:t>
            </a:r>
            <a:r>
              <a:rPr lang="it-IT" sz="2000">
                <a:latin typeface="Century Gothic" panose="020B0502020202020204" pitchFamily="34" charset="0"/>
              </a:rPr>
              <a:t> RRT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with some minor </a:t>
            </a:r>
            <a:r>
              <a:rPr lang="it-IT" sz="2000" err="1">
                <a:latin typeface="Century Gothic" panose="020B0502020202020204" pitchFamily="34" charset="0"/>
              </a:rPr>
              <a:t>variations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ending</a:t>
            </a:r>
            <a:r>
              <a:rPr lang="it-IT" sz="2000">
                <a:latin typeface="Century Gothic" panose="020B0502020202020204" pitchFamily="34" charset="0"/>
              </a:rPr>
              <a:t> point are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roadmap for the </a:t>
            </a:r>
            <a:r>
              <a:rPr lang="it-IT" sz="2000" err="1">
                <a:latin typeface="Century Gothic" panose="020B0502020202020204" pitchFamily="34" charset="0"/>
              </a:rPr>
              <a:t>sake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i="1" err="1">
                <a:latin typeface="Century Gothic" panose="020B0502020202020204" pitchFamily="34" charset="0"/>
              </a:rPr>
              <a:t>q_near</a:t>
            </a:r>
            <a:r>
              <a:rPr lang="it-IT" sz="2000" i="1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i="1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If</a:t>
            </a:r>
            <a:r>
              <a:rPr lang="it-IT" sz="2000">
                <a:latin typeface="Century Gothic" panose="020B0502020202020204" pitchFamily="34" charset="0"/>
              </a:rPr>
              <a:t> after a set </a:t>
            </a:r>
            <a:r>
              <a:rPr lang="it-IT" sz="2000" err="1">
                <a:latin typeface="Century Gothic" panose="020B0502020202020204" pitchFamily="34" charset="0"/>
              </a:rPr>
              <a:t>amount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attempts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two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trees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can’t</a:t>
            </a:r>
            <a:r>
              <a:rPr lang="it-IT" sz="2000">
                <a:latin typeface="Century Gothic" panose="020B0502020202020204" pitchFamily="34" charset="0"/>
              </a:rPr>
              <a:t> be </a:t>
            </a:r>
            <a:r>
              <a:rPr lang="it-IT" sz="2000" err="1">
                <a:latin typeface="Century Gothic" panose="020B0502020202020204" pitchFamily="34" charset="0"/>
              </a:rPr>
              <a:t>connected</a:t>
            </a:r>
            <a:r>
              <a:rPr lang="it-IT" sz="2000">
                <a:latin typeface="Century Gothic" panose="020B0502020202020204" pitchFamily="34" charset="0"/>
              </a:rPr>
              <a:t>, some </a:t>
            </a:r>
            <a:r>
              <a:rPr lang="it-IT" sz="2000" err="1">
                <a:latin typeface="Century Gothic" panose="020B0502020202020204" pitchFamily="34" charset="0"/>
              </a:rPr>
              <a:t>retries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issued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until</a:t>
            </a:r>
            <a:r>
              <a:rPr lang="it-IT" sz="2000">
                <a:latin typeface="Century Gothic" panose="020B0502020202020204" pitchFamily="34" charset="0"/>
              </a:rPr>
              <a:t> a connection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found</a:t>
            </a:r>
            <a:r>
              <a:rPr lang="it-IT" sz="2000">
                <a:latin typeface="Century Gothic" panose="020B0502020202020204" pitchFamily="34" charset="0"/>
              </a:rPr>
              <a:t> or maximum </a:t>
            </a:r>
            <a:r>
              <a:rPr lang="it-IT" sz="2000" err="1">
                <a:latin typeface="Century Gothic" panose="020B0502020202020204" pitchFamily="34" charset="0"/>
              </a:rPr>
              <a:t>total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exceeded</a:t>
            </a: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stored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matrix</a:t>
            </a:r>
            <a:r>
              <a:rPr lang="it-IT" sz="2000">
                <a:latin typeface="Century Gothic" panose="020B0502020202020204" pitchFamily="34" charset="0"/>
              </a:rPr>
              <a:t> made of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columns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many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rows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there</a:t>
            </a:r>
            <a:r>
              <a:rPr lang="it-IT" sz="2000">
                <a:latin typeface="Century Gothic" panose="020B0502020202020204" pitchFamily="34" charset="0"/>
              </a:rPr>
              <a:t> are points, and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passed</a:t>
            </a:r>
            <a:r>
              <a:rPr lang="it-IT" sz="2000">
                <a:latin typeface="Century Gothic" panose="020B0502020202020204" pitchFamily="34" charset="0"/>
              </a:rPr>
              <a:t> on to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 planner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C8F582-9DD6-B3E6-1723-70EC09077E5A}"/>
              </a:ext>
            </a:extLst>
          </p:cNvPr>
          <p:cNvSpPr txBox="1"/>
          <p:nvPr/>
        </p:nvSpPr>
        <p:spPr>
          <a:xfrm>
            <a:off x="7905135" y="4552652"/>
            <a:ext cx="39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representation</a:t>
            </a:r>
            <a:r>
              <a:rPr lang="it-IT">
                <a:latin typeface="Century Gothic" panose="020B0502020202020204" pitchFamily="34" charset="0"/>
              </a:rPr>
              <a:t> with the </a:t>
            </a:r>
            <a:r>
              <a:rPr lang="it-IT" err="1">
                <a:latin typeface="Century Gothic" panose="020B0502020202020204" pitchFamily="34" charset="0"/>
              </a:rPr>
              <a:t>planned</a:t>
            </a:r>
            <a:r>
              <a:rPr lang="it-IT">
                <a:latin typeface="Century Gothic" panose="020B0502020202020204" pitchFamily="34" charset="0"/>
              </a:rPr>
              <a:t> </a:t>
            </a:r>
            <a:r>
              <a:rPr lang="it-IT" err="1">
                <a:latin typeface="Century Gothic" panose="020B0502020202020204" pitchFamily="34" charset="0"/>
              </a:rPr>
              <a:t>path</a:t>
            </a:r>
            <a:r>
              <a:rPr lang="it-IT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PATH PLANNING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995832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planner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simple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assumes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move</a:t>
            </a:r>
            <a:r>
              <a:rPr lang="it-IT" sz="2000">
                <a:latin typeface="Century Gothic" panose="020B0502020202020204" pitchFamily="34" charset="0"/>
              </a:rPr>
              <a:t> the drone from point to point and </a:t>
            </a:r>
            <a:r>
              <a:rPr lang="it-IT" sz="2000" err="1">
                <a:latin typeface="Century Gothic" panose="020B0502020202020204" pitchFamily="34" charset="0"/>
              </a:rPr>
              <a:t>stopping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point,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orientation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controllable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 (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RPY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 for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Control, </a:t>
            </a:r>
            <a:r>
              <a:rPr lang="it-IT" sz="2000" err="1">
                <a:latin typeface="Century Gothic" panose="020B0502020202020204" pitchFamily="34" charset="0"/>
              </a:rPr>
              <a:t>only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Yaw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others</a:t>
            </a:r>
            <a:r>
              <a:rPr lang="it-IT" sz="2000">
                <a:latin typeface="Century Gothic" panose="020B0502020202020204" pitchFamily="34" charset="0"/>
              </a:rPr>
              <a:t>) are </a:t>
            </a:r>
            <a:r>
              <a:rPr lang="it-IT" sz="2000" err="1">
                <a:latin typeface="Century Gothic" panose="020B0502020202020204" pitchFamily="34" charset="0"/>
              </a:rPr>
              <a:t>increased</a:t>
            </a:r>
            <a:r>
              <a:rPr lang="it-IT" sz="2000">
                <a:latin typeface="Century Gothic" panose="020B0502020202020204" pitchFamily="34" charset="0"/>
              </a:rPr>
              <a:t> of a </a:t>
            </a:r>
            <a:r>
              <a:rPr lang="it-IT" sz="2000" err="1">
                <a:latin typeface="Century Gothic" panose="020B0502020202020204" pitchFamily="34" charset="0"/>
              </a:rPr>
              <a:t>fixed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amount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step of the way (the </a:t>
            </a:r>
            <a:r>
              <a:rPr lang="it-IT" sz="2000" err="1">
                <a:latin typeface="Century Gothic" panose="020B0502020202020204" pitchFamily="34" charset="0"/>
              </a:rPr>
              <a:t>simulations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conducted</a:t>
            </a:r>
            <a:r>
              <a:rPr lang="it-IT" sz="2000">
                <a:latin typeface="Century Gothic" panose="020B0502020202020204" pitchFamily="34" charset="0"/>
              </a:rPr>
              <a:t> with a 5° </a:t>
            </a:r>
            <a:r>
              <a:rPr lang="it-IT" sz="2000" err="1">
                <a:latin typeface="Century Gothic" panose="020B0502020202020204" pitchFamily="34" charset="0"/>
              </a:rPr>
              <a:t>increase</a:t>
            </a:r>
            <a:r>
              <a:rPr lang="it-IT" sz="2000">
                <a:latin typeface="Century Gothic" panose="020B0502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endParaRPr lang="it-IT" sz="200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TRAJECTORY PLANNING</a:t>
            </a:r>
            <a:endParaRPr lang="it-IT" sz="2800"/>
          </a:p>
        </p:txBody>
      </p: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DC9F976-0DA0-7D29-CA35-3A1E2779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05" y="3116826"/>
            <a:ext cx="6743271" cy="32522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824256-D5B4-4A49-2DE4-DFFFF2E3BC2B}"/>
              </a:ext>
            </a:extLst>
          </p:cNvPr>
          <p:cNvSpPr txBox="1"/>
          <p:nvPr/>
        </p:nvSpPr>
        <p:spPr>
          <a:xfrm>
            <a:off x="294967" y="2916960"/>
            <a:ext cx="52110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time </a:t>
            </a:r>
            <a:r>
              <a:rPr lang="it-IT" sz="2000" err="1">
                <a:latin typeface="Century Gothic" panose="020B0502020202020204" pitchFamily="34" charset="0"/>
              </a:rPr>
              <a:t>law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obtained</a:t>
            </a:r>
            <a:r>
              <a:rPr lang="it-IT" sz="2000">
                <a:latin typeface="Century Gothic" panose="020B0502020202020204" pitchFamily="34" charset="0"/>
              </a:rPr>
              <a:t> by </a:t>
            </a:r>
            <a:r>
              <a:rPr lang="it-IT" sz="2000" err="1">
                <a:latin typeface="Century Gothic" panose="020B0502020202020204" pitchFamily="34" charset="0"/>
              </a:rPr>
              <a:t>using</a:t>
            </a:r>
            <a:r>
              <a:rPr lang="it-IT" sz="2000">
                <a:latin typeface="Century Gothic" panose="020B0502020202020204" pitchFamily="34" charset="0"/>
              </a:rPr>
              <a:t> 5-th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polynomials</a:t>
            </a:r>
            <a:r>
              <a:rPr lang="it-IT" sz="2000">
                <a:latin typeface="Century Gothic" panose="020B0502020202020204" pitchFamily="34" charset="0"/>
              </a:rPr>
              <a:t>, in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velocity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acceleration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null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and goal point for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segment</a:t>
            </a:r>
            <a:r>
              <a:rPr lang="it-IT" sz="2000">
                <a:latin typeface="Century Gothic" panose="020B0502020202020204" pitchFamily="34" charset="0"/>
              </a:rPr>
              <a:t> of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On the side are the </a:t>
            </a:r>
            <a:r>
              <a:rPr lang="it-IT" sz="2000" err="1">
                <a:latin typeface="Century Gothic" panose="020B0502020202020204" pitchFamily="34" charset="0"/>
              </a:rPr>
              <a:t>resulting</a:t>
            </a:r>
            <a:r>
              <a:rPr lang="it-IT" sz="2000">
                <a:latin typeface="Century Gothic" panose="020B0502020202020204" pitchFamily="34" charset="0"/>
              </a:rPr>
              <a:t> time </a:t>
            </a:r>
            <a:r>
              <a:rPr lang="it-IT" sz="2000" err="1">
                <a:latin typeface="Century Gothic" panose="020B0502020202020204" pitchFamily="34" charset="0"/>
              </a:rPr>
              <a:t>laws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where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angular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variables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appear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one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they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equal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402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After </a:t>
            </a:r>
            <a:r>
              <a:rPr lang="it-IT" sz="2000" err="1">
                <a:latin typeface="Century Gothic" panose="020B0502020202020204" pitchFamily="34" charset="0"/>
              </a:rPr>
              <a:t>defining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 and the time </a:t>
            </a:r>
            <a:r>
              <a:rPr lang="it-IT" sz="2000" err="1">
                <a:latin typeface="Century Gothic" panose="020B0502020202020204" pitchFamily="34" charset="0"/>
              </a:rPr>
              <a:t>laws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they</a:t>
            </a:r>
            <a:r>
              <a:rPr lang="it-IT" sz="2000">
                <a:latin typeface="Century Gothic" panose="020B0502020202020204" pitchFamily="34" charset="0"/>
              </a:rPr>
              <a:t> must be </a:t>
            </a:r>
            <a:r>
              <a:rPr lang="it-IT" sz="2000" err="1">
                <a:latin typeface="Century Gothic" panose="020B0502020202020204" pitchFamily="34" charset="0"/>
              </a:rPr>
              <a:t>passed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reference</a:t>
            </a:r>
            <a:r>
              <a:rPr lang="it-IT" sz="2000">
                <a:latin typeface="Century Gothic" panose="020B0502020202020204" pitchFamily="34" charset="0"/>
              </a:rPr>
              <a:t> to the drone controller.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tested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four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controllers,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which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we’ve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during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course</a:t>
            </a:r>
            <a:r>
              <a:rPr lang="it-IT" sz="2000">
                <a:latin typeface="Century Gothic" panose="020B0502020202020204" pitchFamily="34" charset="0"/>
              </a:rPr>
              <a:t> (</a:t>
            </a:r>
            <a:r>
              <a:rPr lang="it-IT" sz="2000" err="1">
                <a:latin typeface="Century Gothic" panose="020B0502020202020204" pitchFamily="34" charset="0"/>
              </a:rPr>
              <a:t>Hierarchical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Geometric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Passivity-based</a:t>
            </a:r>
            <a:r>
              <a:rPr lang="it-IT" sz="2000">
                <a:latin typeface="Century Gothic" panose="020B0502020202020204" pitchFamily="34" charset="0"/>
              </a:rPr>
              <a:t>) and one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 by </a:t>
            </a:r>
            <a:r>
              <a:rPr lang="it-IT" sz="2000" err="1">
                <a:latin typeface="Century Gothic" panose="020B0502020202020204" pitchFamily="34" charset="0"/>
              </a:rPr>
              <a:t>us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that</a:t>
            </a:r>
            <a:r>
              <a:rPr lang="it-IT" sz="2000">
                <a:latin typeface="Century Gothic" panose="020B0502020202020204" pitchFamily="34" charset="0"/>
              </a:rPr>
              <a:t> exploits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through</a:t>
            </a:r>
            <a:r>
              <a:rPr lang="it-IT" sz="2000">
                <a:latin typeface="Century Gothic" panose="020B0502020202020204" pitchFamily="34" charset="0"/>
              </a:rPr>
              <a:t> a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approach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In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to use the controllers made for the planar </a:t>
            </a:r>
            <a:r>
              <a:rPr lang="it-IT" sz="2000" err="1">
                <a:latin typeface="Century Gothic" panose="020B0502020202020204" pitchFamily="34" charset="0"/>
              </a:rPr>
              <a:t>multicopter</a:t>
            </a:r>
            <a:r>
              <a:rPr lang="it-IT" sz="2000">
                <a:latin typeface="Century Gothic" panose="020B0502020202020204" pitchFamily="34" charset="0"/>
              </a:rPr>
              <a:t> on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using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which</a:t>
            </a:r>
            <a:r>
              <a:rPr lang="it-IT" sz="2000">
                <a:latin typeface="Century Gothic" panose="020B0502020202020204" pitchFamily="34" charset="0"/>
              </a:rPr>
              <a:t> takes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input </a:t>
            </a:r>
            <a:r>
              <a:rPr lang="it-IT" sz="2000" err="1">
                <a:latin typeface="Century Gothic" panose="020B0502020202020204" pitchFamily="34" charset="0"/>
              </a:rPr>
              <a:t>forces</a:t>
            </a:r>
            <a:r>
              <a:rPr lang="it-IT" sz="2000">
                <a:latin typeface="Century Gothic" panose="020B0502020202020204" pitchFamily="34" charset="0"/>
              </a:rPr>
              <a:t> on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axes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need</a:t>
            </a:r>
            <a:r>
              <a:rPr lang="it-IT" sz="2000">
                <a:latin typeface="Century Gothic" panose="020B0502020202020204" pitchFamily="34" charset="0"/>
              </a:rPr>
              <a:t> to pass the </a:t>
            </a:r>
            <a:r>
              <a:rPr lang="it-IT" sz="2000" err="1">
                <a:latin typeface="Century Gothic" panose="020B0502020202020204" pitchFamily="34" charset="0"/>
              </a:rPr>
              <a:t>computed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thrust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z-force component,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setting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null</a:t>
            </a:r>
            <a:r>
              <a:rPr lang="it-IT" sz="2000">
                <a:latin typeface="Century Gothic" panose="020B0502020202020204" pitchFamily="34" charset="0"/>
              </a:rPr>
              <a:t> the x and y force </a:t>
            </a:r>
            <a:r>
              <a:rPr lang="it-IT" sz="2000" err="1">
                <a:latin typeface="Century Gothic" panose="020B0502020202020204" pitchFamily="34" charset="0"/>
              </a:rPr>
              <a:t>components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Where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deemed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necessary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additional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integral</a:t>
            </a:r>
            <a:r>
              <a:rPr lang="it-IT" sz="2000">
                <a:latin typeface="Century Gothic" panose="020B0502020202020204" pitchFamily="34" charset="0"/>
              </a:rPr>
              <a:t> actions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added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scheme</a:t>
            </a:r>
            <a:r>
              <a:rPr lang="it-IT" sz="2000">
                <a:latin typeface="Century Gothic" panose="020B0502020202020204" pitchFamily="34" charset="0"/>
              </a:rPr>
              <a:t> for </a:t>
            </a:r>
            <a:r>
              <a:rPr lang="it-IT" sz="2000" err="1">
                <a:latin typeface="Century Gothic" panose="020B0502020202020204" pitchFamily="34" charset="0"/>
              </a:rPr>
              <a:t>robustness</a:t>
            </a:r>
            <a:r>
              <a:rPr lang="it-IT" sz="2000">
                <a:latin typeface="Century Gothic" panose="020B0502020202020204" pitchFamily="34" charset="0"/>
              </a:rPr>
              <a:t> and for </a:t>
            </a:r>
            <a:r>
              <a:rPr lang="it-IT" sz="2000" err="1">
                <a:latin typeface="Century Gothic" panose="020B0502020202020204" pitchFamily="34" charset="0"/>
              </a:rPr>
              <a:t>error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convergence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the output </a:t>
            </a:r>
            <a:r>
              <a:rPr lang="it-IT" sz="2000" err="1">
                <a:latin typeface="Century Gothic" panose="020B0502020202020204" pitchFamily="34" charset="0"/>
              </a:rPr>
              <a:t>wrench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saturated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for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controller an estimator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implemented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integrated</a:t>
            </a:r>
            <a:r>
              <a:rPr lang="it-IT" sz="2000">
                <a:latin typeface="Century Gothic" panose="020B0502020202020204" pitchFamily="34" charset="0"/>
              </a:rPr>
              <a:t> in the control loop.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controls, </a:t>
            </a:r>
            <a:r>
              <a:rPr lang="it-IT" sz="2000" err="1">
                <a:latin typeface="Century Gothic" panose="020B0502020202020204" pitchFamily="34" charset="0"/>
              </a:rPr>
              <a:t>however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could</a:t>
            </a:r>
            <a:r>
              <a:rPr lang="it-IT" sz="2000">
                <a:latin typeface="Century Gothic" panose="020B0502020202020204" pitchFamily="34" charset="0"/>
              </a:rPr>
              <a:t> be </a:t>
            </a:r>
            <a:r>
              <a:rPr lang="it-IT" sz="2000" err="1">
                <a:latin typeface="Century Gothic" panose="020B0502020202020204" pitchFamily="34" charset="0"/>
              </a:rPr>
              <a:t>based</a:t>
            </a:r>
            <a:r>
              <a:rPr lang="it-IT" sz="2000">
                <a:latin typeface="Century Gothic" panose="020B0502020202020204" pitchFamily="34" charset="0"/>
              </a:rPr>
              <a:t> on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model </a:t>
            </a:r>
            <a:r>
              <a:rPr lang="it-IT" sz="2000" err="1">
                <a:latin typeface="Century Gothic" panose="020B0502020202020204" pitchFamily="34" charset="0"/>
              </a:rPr>
              <a:t>descriptions</a:t>
            </a:r>
            <a:r>
              <a:rPr lang="it-IT" sz="2000">
                <a:latin typeface="Century Gothic" panose="020B0502020202020204" pitchFamily="34" charset="0"/>
              </a:rPr>
              <a:t>, and so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the estimator </a:t>
            </a:r>
            <a:r>
              <a:rPr lang="it-IT" sz="2000" err="1">
                <a:latin typeface="Century Gothic" panose="020B0502020202020204" pitchFamily="34" charset="0"/>
              </a:rPr>
              <a:t>needs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vary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accordingly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endParaRPr lang="it-IT" sz="200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CONTROL PROBLEM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80035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41DE034362F84F84E5EB259C0E20EC" ma:contentTypeVersion="3" ma:contentTypeDescription="Create a new document." ma:contentTypeScope="" ma:versionID="ca4554862c027e88f923a189ef97a15e">
  <xsd:schema xmlns:xsd="http://www.w3.org/2001/XMLSchema" xmlns:xs="http://www.w3.org/2001/XMLSchema" xmlns:p="http://schemas.microsoft.com/office/2006/metadata/properties" xmlns:ns2="db21a5d3-cb1c-4296-a734-6cded350e44f" targetNamespace="http://schemas.microsoft.com/office/2006/metadata/properties" ma:root="true" ma:fieldsID="1f2d7c7b0dda29bad8f675f23f32f8d8" ns2:_="">
    <xsd:import namespace="db21a5d3-cb1c-4296-a734-6cded350e4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1a5d3-cb1c-4296-a734-6cded350e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C985A-66FE-431C-9417-D99B448F56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52D604-2D26-469A-904C-23BEF8C9969B}">
  <ds:schemaRefs>
    <ds:schemaRef ds:uri="db21a5d3-cb1c-4296-a734-6cded350e4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705541-5DCB-4C9D-973A-9AD7FDF4B838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db21a5d3-cb1c-4296-a734-6cded350e44f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1975</Words>
  <Application>Microsoft Office PowerPoint</Application>
  <PresentationFormat>Widescreen</PresentationFormat>
  <Paragraphs>199</Paragraphs>
  <Slides>33</Slides>
  <Notes>33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Centaur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RICCARDO ALIOTTA</cp:lastModifiedBy>
  <cp:revision>1</cp:revision>
  <dcterms:created xsi:type="dcterms:W3CDTF">2013-09-05T14:27:33Z</dcterms:created>
  <dcterms:modified xsi:type="dcterms:W3CDTF">2023-07-05T11:22:42Z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2023-06-06T06:16:58Z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2a780fd1-3622-4097-82c1-8586ac1929cd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0x0101003D41DE034362F84F84E5EB259C0E20EC</vt:lpwstr>
  </property>
</Properties>
</file>